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ద్రాక్షచెట్టు కఱ్ఱ అడవిచెట్లలోనున్న ద్రాక్షచెట్టు కఱ్ఱ తక్కినచెట్ల కఱ్ఱకంటెను ఏ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ేష్ఠ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ే పనికైనను దాని కఱ్ఱను తీసికొందురా? యేయొక ఉపకరణము తగిలించు టకై యెవరైన దాని కఱ్ఱతో మేకు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ది పొయ్యికే సరిపడును గదా? అగ్నిచేత దాని రెండు కొనలు కాల్చబడి నడుమ నల్లబడిన తరువాత అది మరి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కైనను త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లక ముందు అది యే పనికిని తగక పోయెనే; అగ్ని దానియందు రాజి దాని కాల్చిన తరువాత అది పనికి 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ప్రభువైన యెహోవా ఈలాగు సెలవిచ్చుచున్నాడునేను అగ్ని కప్పగించిన ద్రాక్షచెట్టు అడవి చెట్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ాటిదో యెరూషలేము కాపురస్థులును ఆలాటివారే గనుక నేను వారిని అప్పగింప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వారిమీద కఠిన దృష్టి నిలుపుదును, వారు అగ్నిని తప్పించుకొనినను అగ్నియే వారిని దహించును;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 నేను కఠిన దృష్టిగలవాడనై యుండగా నేనే యెహోవ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నా విషయమై విశ్వాసఘాతకు లైరి గనుక నేను దేశమును పాడుచేసెదను; ఇదే ప్రభు 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2026-10-21T10:24:46Z</dcterms:created>
  <dcterms:modified xsi:type="dcterms:W3CDTF">2026-10-21T10:24:46Z</dcterms:modified>
  <dc:title>యెహెజ్కేలు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