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ake a joyful noise unto the LORD, all you land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erve the LORD with gladness: come before his presence with singing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 all of you that the LORD he is God: it is he that has made us, and not we ourselves; we are his people, and the sheep of his pastur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 all of you that the LORD he is God: it is he that has made us, and not we ourselves; we are his people, and the sheep of his pastur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Enter into his gates with thanksgiving, and into his courts with praise: be thankful unto him, and bless his na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Enter into his gates with thanksgiving, and into his courts with praise: be thankful unto him, and bless his na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 LORD is good; his mercy is everlasting; and his truth endures to all generati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எல்லாரும் கர்த்தரைக் கெம்பீரமாய்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கிழ்ச்சியோடே கர்த்தருக்கு ஆராதனைசெய்து, ஆனந்தசத்தத்தோடே அவர் சந்நிதிமுன் வ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ய்ச்சலின் ஆடுகளும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நாமத்த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ல்லவர், அவருடைய கிருபை என்றென்றைக்கும், அவருடைய உண்மை தலைமுறை தலைமுறைக்கும்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2026-11-02T20:56:02Z</dcterms:created>
  <dcterms:modified xsi:type="dcterms:W3CDTF">2026-11-02T20:56:02Z</dcterms:modified>
  <dc:title>சங்கீதம் : 100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