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ேவாலயத்தை விட்டுப் புறப்படும்போது, அவருடைய சீஷர்களில் ஒருவன் அவரை நோக்கி: போதகரே, இதோ, இந்தக்கல்லுகள் எப்படிப்பட்டது! இந்தக் கட்டடங்கள் எப்படிப்பட்டது! பார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ேவாலயத்தை விட்டுப் புறப்படும்போது, அவருடைய சீஷர்களில் ஒருவன் அவரை நோக்கி: போதகரே, இதோ, இந்தக்கல்லுகள் எப்படிப்பட்டது! இந்தக் கட்டடங்கள் எப்படிப்பட்டது! பார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னுக்குப் பிரதியுத்தரமாக: இந்தப்பெரிய கட்டடங்களைக் காண்கிறாயே, ஒரு கல்லின்மேல் ஒரு கல்லிராதபடிக்கு எல்லாம் இடிக்கப்பட்டுப்போகு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னுக்குப் பிரதியுத்தரமாக: இந்தப்பெரிய கட்டடங்களைக் காண்கிறாயே, ஒரு கல்லின்மேல் ஒரு கல்லிராதபடிக்கு எல்லாம் இடிக்கப்பட்டுப்போகு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அவர் தேவாலயத்துக்கு எதிராக ஒலிவமலையின் மேல் உட்கார்ந்திருக்கையில், பேதுருவும் யாக்கோபும் யோவானும் அந்திரேயாவும் அவரிடத்தில் தனித்து வந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அவர் தேவாலயத்துக்கு எதிராக ஒலிவமலையின் மேல் உட்கார்ந்திருக்கையில், பேதுருவும் யாக்கோபும் யோவானும் அந்திரேயாவும் அவரிடத்தில் தனித்து வந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எப்பொழுது சம்பவிக்கும்? இவைகளெல்லாம் நிறைவேறுங்காலத்துக்கு அடையாளம் என்ன? எங்களுக்குச் சொல்லவேண்டு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எப்பொழுது சம்பவிக்கும்? இவைகளெல்லாம் நிறைவேறுங்காலத்துக்கு அடையாளம் என்ன? எங்களுக்குச் சொல்லவேண்டு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ுக்குப் பிரதியுத்தரமாக: ஒருவனும் உங்களை வஞ்சியாதபடிக்கு எச்சரிக்கையாய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ில் அநேகர் வந்து, என் நாமத்தைக்கொண்டு: நானே கிறிஸ்து என்று சொல்லி, அநேகரை வஞ்ச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ுத்தங்களையும் யுத்தங்களின் செய்திகளையும் கேள்விப்படும்போது கலங்காதேயுங்கள்; இவைகள் சம்பவிக்கவேண்டியதே; ஆனாலும் முடிவு உடனே வர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ுத்தங்களையும் யுத்தங்களின் செய்திகளையும் கேள்விப்படும்போது கலங்காதேயுங்கள்; இவைகள் சம்பவிக்கவேண்டியதே; ஆனாலும் முடிவு உடனே வர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ுக்கு விரோதமாய் ஜனமும், ராஜ்யத்துக்கு விரோதமாய் ராஜ்யமும் எழும்பும்; பூமியதிர்ச்சிகளும் பல இடங்களில் உண்டாகும், பஞ்சங்களும் கலகங்களும் உண்டாகும்; இவைகள் வேதனைகளுக்கு ஆரம்ப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ுக்கு விரோதமாய் ஜனமும், ராஜ்யத்துக்கு விரோதமாய் ராஜ்யமும் எழும்பும்; பூமியதிர்ச்சிகளும் பல இடங்களில் உண்டாகும், பஞ்சங்களும் கலகங்களும் உண்டாகும்; இவைகள் வேதனைகளுக்கு ஆரம்ப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 எச்சரிக்கையாயிருங்கள், ஏனெனில் உங்களை ஆலோசனைச் சங்கங்களுக்கு ஒப்புக்கொடுப்பார்கள், நீங்கள் ஜெபஆலயங்களில் அடிக்கப்படுவீர்கள்; என்னிமித்தம் தேசாதிபதிகளுக்கும் அதிகாரிகளுக்கும் சாட்சியாக அவர்களுக்கு முன்பாக நிறுத்தப்படு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 எச்சரிக்கையாயிருங்கள், ஏனெனில் உங்களை ஆலோசனைச் சங்கங்களுக்கு ஒப்புக்கொடுப்பார்கள், நீங்கள் ஜெபஆலயங்களில் அடிக்கப்படுவீர்கள்; என்னிமித்தம் தேசாதிபதிகளுக்கும் அதிகாரிகளுக்கும் சாட்சியாக அவர்களுக்கு முன்பாக நிறுத்தப்படு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 எச்சரிக்கையாயிருங்கள், ஏனெனில் உங்களை ஆலோசனைச் சங்கங்களுக்கு ஒப்புக்கொடுப்பார்கள், நீங்கள் ஜெபஆலயங்களில் அடிக்கப்படுவீர்கள்; என்னிமித்தம் தேசாதிபதிகளுக்கும் அதிகாரிகளுக்கும் சாட்சியாக அவர்களுக்கு முன்பாக நிறுத்தப்படு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ஜாதிகளுக்கும் சுவிசேஷம் முந்திப் பிரசங்கிக்கப்பட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ங்களைக் கொண்டுபோய் ஒப்புக்கொடுக்கும்போது, நீங்கள் என்னபேசுவோம் என்று முன்னதாகக் கவலைப்படாமலும் சிந்தியாமலுமிருங்கள்; அந்நாளிகையிலே எது உங்களுக்கு அருள் செய்யப்படுமோ அதையே பேசுங்கள்; ஏனெனில் பேசுகிறவர் நீங்களல்ல பரிசுத்த ஆவியே பேசுகிற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ங்களைக் கொண்டுபோய் ஒப்புக்கொடுக்கும்போது, நீங்கள் என்னபேசுவோம் என்று முன்னதாகக் கவலைப்படாமலும் சிந்தியாமலுமிருங்கள்; அந்நாளிகையிலே எது உங்களுக்கு அருள் செய்யப்படுமோ அதையே பேசுங்கள்; ஏனெனில் பேசுகிறவர் நீங்களல்ல பரிசுத்த ஆவியே பேசுகிறவ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ங்களைக் கொண்டுபோய் ஒப்புக்கொடுக்கும்போது, நீங்கள் என்னபேசுவோம் என்று முன்னதாகக் கவலைப்படாமலும் சிந்தியாமலுமிருங்கள்; அந்நாளிகையிலே எது உங்களுக்கு அருள் செய்யப்படுமோ அதையே பேசுங்கள்; ஏனெனில் பேசுகிறவர் நீங்களல்ல பரிசுத்த ஆவியே பேசுகிறவ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சகோதரன் சகோதரனையும், தகப்பன் பிள்ளைகளையும் மரணத்துக்கு ஒப்புக்கொடுப்பார்கள்; பெற்றாருக்கு விரோதமாகப் பிள்ளைகள் எழும்பி, அவர்களைக் கொலைசெய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சகோதரன் சகோதரனையும், தகப்பன் பிள்ளைகளையும் மரணத்துக்கு ஒப்புக்கொடுப்பார்கள்; பெற்றாருக்கு விரோதமாகப் பிள்ளைகள் எழும்பி, அவர்களைக் கொலைசெய்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ாமத்தினிமித்தம் எல்லாராலும் பகைக்கப்படுவீர்கள். முடிவுபரியந்தம் நிலைநிற்பவனே இரட்சிக்கப்பட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ாமத்தினிமித்தம் எல்லாராலும் பகைக்கப்படுவீர்கள். முடிவுபரியந்தம் நிலைநிற்பவனே இரட்சிக்கப்ப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பாழாக்குகிற அருவருப்பைக் குறித்துத் தானியேல் தீர்க்கதரிசி சொல்லியிருக்கிறானே; வாசிக்கிறவன் சிந்திக்கக்கடவன்; அது நிற்கத் தகாத இடத்திலே நீங்கள் அதை நிற்கக் காணும்போது, யூதேயாவில் இருக்கிறவர்கள் மலைகளுக்கு ஓடிப்போகக்க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பாழாக்குகிற அருவருப்பைக் குறித்துத் தானியேல் தீர்க்கதரிசி சொல்லியிருக்கிறானே; வாசிக்கிறவன் சிந்திக்கக்கடவன்; அது நிற்கத் தகாத இடத்திலே நீங்கள் அதை நிற்கக் காணும்போது, யூதேயாவில் இருக்கிறவர்கள் மலைகளுக்கு ஓடிப்போக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பாழாக்குகிற அருவருப்பைக் குறித்துத் தானியேல் தீர்க்கதரிசி சொல்லியிருக்கிறானே; வாசிக்கிறவன் சிந்திக்கக்கடவன்; அது நிற்கத் தகாத இடத்திலே நீங்கள் அதை நிற்கக் காணும்போது, யூதேயாவில் இருக்கிறவர்கள் மலைகளுக்கு ஓடிப்போக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ீட்டின்மேல் இருக்கிறவன் தன் வீட்டிற்குள் இறங்காமலும், தன் வீட்டில் எதையாகிலும் எடுத்துக்கொள்ள உள்ளே போகாமலும் இருக்க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ீட்டின்மேல் இருக்கிறவன் தன் வீட்டிற்குள் இறங்காமலும், தன் வீட்டில் எதையாகிலும் எடுத்துக்கொள்ள உள்ளே போகாமலும் இருக்க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் இருக்கிறவன் தன் வஸ்திரத்தை எடுப்பதற்குப் பின்னிட்டுத் திரும்பாதிருக்க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ட்களிலே கர்ப்பவதிகளுக்கும் பால்கொடுக்கிறவர்களுக்கும் ஐயோ!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ஓடிப்போவது மாரிகாலத்திலே, சம்பவியாதபடிக்கு வேண்டிக்கொள்ள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 உலகத்தைச் சிருஷ்டித்ததுமுதல் இதுவரைக்கும் சம்பவித்திராததும், இனிமேலும் சம்பவியாததுமான மிகுந்த உபத்திரவம் அந்நாட்களில் உண்ட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 உலகத்தைச் சிருஷ்டித்ததுமுதல் இதுவரைக்கும் சம்பவித்திராததும், இனிமேலும் சம்பவியாததுமான மிகுந்த உபத்திரவம் அந்நாட்களில் உண்ட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அந்நாட்களைக் குறைத்திராவிட்டால், ஒருவனாகிலும் தப்பிப்போவதில்லை; தாம் தெரிந்துகொண்டவர்களினிமித்தமோ, அவர் அந்த நாட்களைக் குறைத்தி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அந்நாட்களைக் குறைத்திராவிட்டால், ஒருவனாகிலும் தப்பிப்போவதில்லை; தாம் தெரிந்துகொண்டவர்களினிமித்தமோ, அவர் அந்த நாட்களைக் குறைத்த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: இதோ, கிறிஸ்து இங்கே இருக்கிறார், அதோ, அங்கே இருக்கிறார் என்று எவனாகிலும் சொன்னால், நம்பாதே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ெனில், கள்ளக்கிறிஸ்துக்களும் கள்ளத்தீர்க்கதரிசிகளும் எழும்பி, கூடுமானால் தெரிந்துகொள்ளப்பட்டவர்களையும் வஞ்சிக்கத்தக்கதாக அடையாளங்களையும் அற்புதங்களையும் செய்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ெனில், கள்ளக்கிறிஸ்துக்களும் கள்ளத்தீர்க்கதரிசிகளும் எழும்பி, கூடுமானால் தெரிந்துகொள்ளப்பட்டவர்களையும் வஞ்சிக்கத்தக்கதாக அடையாளங்களையும் அற்புதங்களையும் செய்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ோ எச்சரிக்கையாயிருங்கள்; இதோ, எல்லாவற்றையும் முன்னதாக உங்களுக்கு அறிவித்திரு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ிலே, அந்த உபத்திரவத்திற்குப்பின்பு, சூரியன் அந்தகாரப்படும், சந்திரன் ஒளியைக்கொடாதிருக்கும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ிலே, அந்த உபத்திரவத்திற்குப்பின்பு, சூரியன் அந்தகாரப்படும், சந்திரன் ஒளியைக்கொடாதிருக்கும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 நட்சத்திரங்கள் விழும், வானங்களிலுள்ள சத்துவங்களும் அசைக்கப்ப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மனுஷகுமாரன் மிகுந்த வல்லமையோடும் மகிமையோடும் மேகங்களின்மேல் வருகிறதைக் காண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 தம்முடைய தூதரை அனுப்பி, தாம் தெரிந்துகொண்டவர்களை பூமியின் கடைமுனை முதற்கொண்டு வானத்தின் கடைமுனைமட்டுமுள்ள நாலுதிசைகளிலுமிருந்து கூட்டிச்சேர்ப்ப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 தம்முடைய தூதரை அனுப்பி, தாம் தெரிந்துகொண்டவர்களை பூமியின் கடைமுனை முதற்கொண்டு வானத்தின் கடைமுனைமட்டுமுள்ள நாலுதிசைகளிலுமிருந்து கூட்டிச்சேர்ப்ப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ிமரத்தினால் ஒரு உவமையைக் கற்றுக்கொள்ளுங்கள்; அதிலே இளங்கிளை தோன்றி, துளிர்விடும்போது, வசந்தகாலம் சமீபமாயிற்று என்று அறிவ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ிமரத்தினால் ஒரு உவமையைக் கற்றுக்கொள்ளுங்கள்; அதிலே இளங்கிளை தோன்றி, துளிர்விடும்போது, வசந்தகாலம் சமீபமாயிற்று என்று அறிவ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இவைகள் சம்பவிக்கிறதை நீங்கள் காணும்போது, அவர் சமீபமாய் வாசலருகே வந்திருக்கிறார் என்று அறிய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இவைகள் சம்பவிக்கிறதை நீங்கள் காணும்போது, அவர் சமீபமாய் வாசலருகே வந்திருக்கிறார் என்று அறிய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ெல்லாம் சம்பவிக்கும் முன்னே இந்தச் சந்ததி ஒழிந்துபோகாதெ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மும் பூமியும் ஒழிந்துபோம், என் வார்த்தைகளோ ஒழிந்துபோவ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ளையும் அந்த நாழிகையையும் பிதா ஒருவர் தவிர மற்றொருவனும் அறியான், பரலோகத்திலுள்ள தூதர்களும் அறியார்கள், குமாரனும் அறிய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ளையும் அந்த நாழிகையையும் பிதா ஒருவர் தவிர மற்றொருவனும் அறியான், பரலோகத்திலுள்ள தூதர்களும் அறியார்கள், குமாரனும் அறிய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க்காலத்தை நீங்கள் அறியாதபடியால் எச்சரிக்கையாயிருங்கள், விழித்திருந்து ஜெபம்பண்ண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மனுஷன் தன் வீட்டைவிட்டு, புறதேசத்துக்குப்போக எத்தனிக்கும்போது, தன் ஊழியக்காரருக்கு அதிகாரங்கொடுத்து, அவனவனுக்குத் தன் தன் வேலையையும் நியமித்து, விழித்திருக்கும்படிக்குக் காவல்காரனுக்குக் கற்பிப்ப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மனுஷன் தன் வீட்டைவிட்டு, புறதேசத்துக்குப்போக எத்தனிக்கும்போது, தன் ஊழியக்காரருக்கு அதிகாரங்கொடுத்து, அவனவனுக்குத் தன் தன் வேலையையும் நியமித்து, விழித்திருக்கும்படிக்குக் காவல்காரனுக்குக் கற்பிப்ப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நீங்களும் விழித்திருங்கள்; ஏனெனில், வீட்டெஜமான், சாயங்காலத்திலோ, நடுராத்திரியிலோ, சேவல் கூவும் நேரத்திலோ, காலையிலோ, எப்பொழுது வருவான் என்று நீங்கள் அறிய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நீங்களும் விழித்திருங்கள்; ஏனெனில், வீட்டெஜமான், சாயங்காலத்திலோ, நடுராத்திரியிலோ, சேவல் கூவும் நேரத்திலோ, காலையிலோ, எப்பொழுது வருவான் என்று நீங்கள் அறிய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நினையாத வேளையில் அவன் வந்து, உங்களைத் தூங்குகிறவர்களாகக் கண்டுபிடியாதபடிக்கு விழித்திர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உங்களுக்குச் சொல்லுகிறதை எல்லாருக்கும் சொல்லுகிறேன், விழித்திருங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s he went out of the temple, one of his disciples says unto him, Master, see what manne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ones and what buildings are here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Jesus answering said unto him, See you these great buildings? there shall not be left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one upon another, that shall not be thrown dow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s he sat upon the mount of Olives opposite to the temple, Peter and James and John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rew asked him privatel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ell us, when shall these things be? and what shall be the sign when all these things shall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ulfill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Jesus answering them began to say, Take heed lest any man deceive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many shall come in my name, saying, I am Christ; and shall deceive man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when all of you shall hear of wars and rumours of wars, be all of you not troubled: for su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must essentially be; but the end shall not be y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nation shall rise against nation, and kingdom against kingdom: and there shall be earthquak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divers places, and there shall be famines and troubles: these are the beginnings of sorrow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ake heed to yourselves: for they shall deliver you up to councils; and in the synagogues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shall be beaten: and all of you shall be brought before rulers and kings for my sake, for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stimony against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gospel must first be published among all nati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when they shall lead you, and deliver you up, take no thought beforehand what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speak, neither do all of you premeditate: but whatsoever shall be given you in that hour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eak all of you: for it is not all of you that speak, but the Holy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the brother shall betray the brother to death, and the father the son; and children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se up against their parents, and shall cause them to be put to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all of you shall be hated of all men for my name's sake: but he that shall endure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d, the same shall be sa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hen all of you shall see the abomination of desolation, spoken of by Daniel the prophe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anding where it ought not, (let him that reads understand,) then let them that be in Judaea fle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mountain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let him that is on the housetop not go down into the house, neither enter therein, to ta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y thing out of his hous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let him that is in the field not turn back again in order to take up his gar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oe to them that are with child, and to them that give suck in those days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pray all of you that your flight be not in the win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n those days shall be affliction, such as was not from the beginning of the creation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created unto this time, neither shall b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xcept that the Lord had shortened those days, no flesh should be saved: but for the elect'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ke, whom he has chosen, he has shortened the d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n if any man shall say to you, Lo, here is Christ; or, lo, he is there; believe him no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false Christs and false prophets shall rise, and shall show signs and wonders, to seduce, i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were possible, even the elec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take all of you heed: behold, I have foretold you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in those days, after that tribulation, the sun shall be darkened, and the moon shall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ve her ligh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 stars of heaven shall fall, and the powers that are in heaven shall be shak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n shall they see the Son of man coming in the clouds with great power and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n shall he send his angels, and shall gather together his elect from the four winds,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uttermost part of the earth to the uttermost part of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Now learn a parable of the fig tree; When her branch is yet tender, and puts forth leaves,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know that summer is nea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So all of you in like manner, when all of you shall see these things come to pass, know that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nigh, even at the doo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Verily I say unto you, that this generation shall not pass, till all these things be d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Heaven and earth shall pass away: but my words shall not pass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of that day and that hour knows no man, no, not the angels which are in heaven, neithe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, but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ake all of you heed, watch and pray: for all of you know not when the time i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For the Son of Man is as a man taking a far journey, who left his house, and gave authority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servants, and to every man his work, and commanded the gate keeper to wat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Watch all of you therefore: for all of you know not when the master of the house comes, at ev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r at midnight, or at the cockcrowing, or in the morning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Lest coming suddenly he find you sleep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what I say unto you I say unto all, Wat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2026-10-19T23:06:17Z</dcterms:created>
  <dcterms:modified xsi:type="dcterms:W3CDTF">2026-10-19T23:06:17Z</dcterms:modified>
  <dc:title>Mark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