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ஷ்ணகாலத்திலே உறைந்தபனியும், அறுப்புக்காலத்திலே மழையும் தகாததுபோல, மூடனுக்கு மகிமை தகா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டைக்கலான் குருவி அலைந்துபோவதுபோலும், தகைவிலான் குருவி பறந்துபோவதுபோலும், காரணமில்லாமல் இட்ட சாபம் தங்க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டைக்கலான் குருவி அலைந்துபோவதுபோலும், தகைவிலான் குருவி பறந்துபோவதுபோலும், காரணமில்லாமல் இட்ட சாபம் தங்க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திரைக்குச் சவுக்கும், கழுதைக்குக் கடிவாளமும், மூடனுடைய முதுகுக்குப் பிரம்பும் ஏற்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டனுக்கு அவன் மதியீனத்தின்படி மறுஉத்தரவு கொடாதே; கொடுத்தால் நீயும் அவனைப் போலா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ுக்கு அவன் மதியீனத்தின்படி மறுஉத்தரவு கொடு; கொடாவிட்டால் அவன் தன் பார்வைக்கு ஞானியாயிரு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ுக்கு அவன் மதியீனத்தின்படி மறுஉத்தரவு கொடு; கொடாவிட்டால் அவன் தன் பார்வைக்கு ஞானியாயிரு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டன் கையிலே செய்தி அனுப்புகிறவன் தன் கால்களையே தறித்துக்கொண்டு நஷ்டத்தை அடை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ொண்டியின் கால்கள் குந்திக்குந்தி நடக்கும், அப்படியே மூடரின் வாயிலுள்ள உவமைச்சொல்லும் குந்த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டனுக்குக் கனத்தைக் கொடுக்கிறவன் கவணிலே கல்லைக்கட்டுகிறவன் போலி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ூடன் வாயில் அகப்பட்ட பழமொழி வெறியன் கையில் அகப்பட்ட முள்ள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லத்தவன் அனைவரையும் நோகப்பண்ணி, மூடனையும் வேலைகொள்ளுகிறான், மீறி நடக்கிறவர்களையும் வேலைகொள்ள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லத்தவன் அனைவரையும் நோகப்பண்ணி, மூடனையும் வேலைகொள்ளுகிறான், மீறி நடக்கிறவர்களையும் வேலைகொள்ள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யானது தான் கக்கினதைத் தின்னும்படி திரும்புவதுபோல, மூடனும் தன் மூடத்தனத்துக்குத் திரும்ப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ார்வைக்கு ஞானியாயிருப்பவனைக் கண்டாயானால், அவனைப்பார்க்கிலும் மூடனைக்குறித்து அதிக நம்பிக்கையாயிருக்கல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ழியிலே சிங்கம் இருக்கும், நடு வீதியிலே சிங்கம் இருக்கும் என்று சோம்பேறி சொல்ல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தவு கீல்மூளையில் ஆடுகிறதுபோல,சோம்பேறியும் படுக்கையில் ஆடிக்கொண்ட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ோம்பேறி தன் கையைக் கலத்திலே வைத்து அதைத் தன் வாய்க்குத் திரும்ப எடுக்க வருத்தப்பட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த்தியுள்ள மறுஉத்தரவு சொல்லத்தகும் ஏழுபேரைப்பார்க்கிலும் சோம்பேறி தன் பார்வைக்கு அதிக ஞானமுள்ள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ழியே போகையில் தனக்கடாத வழக்கில் தலையிடுகிறவன் நாயைக் காதைப் பிடித்திழுக்கிறவனைப்போலி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ொள்ளிகளையும் அம்புகளையும் சாவுக்கேதுவானவைகளையும் எறிகிற பைத்தியக்காரன் எப்படியிருக்கிறானோ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, தனக்கடுத்தவனை வஞ்சித்து: நான் விளையாட்டுக்கல்லவோ செய்தேன் என்று சொல்லுகிற மனுஷனும் இ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றகில்லாமல் நெருப்பு அவியும்; கோள்சொல்லுகிறவனில்லாமல் சண்டை அடங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ிகள் தழலுக்கும், விறகு நெருப்புக்கும் ஏதுவானதுபோல, வாதுப்பிரியன் சண்டைகளை மூட்டுகிறதற்கு ஏதுவான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ள்காரனுடைய வார்த்தைகள் விளையாட்டுப்போலிருக்கும்; ஆனாலும் அவைகள் உள்ளத்திற்குள் தை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ேச அனலைக் காண்பிக்கிற உதடுகளோடு கூடிய தீயநெஞ்சம் வெள்ளிப்பூச்சு பூசிய ஓட்டைப்போல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கைஞன் தன் உள்ளத்தில் கபடத்தை மறைத்து, தன் உதடுகளினால் சூதுபேச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தம்பேசினாலும் அவனை நம்பாதே; அவன் இருதயத்தில் ஏழு அருவருப்புகள் உண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கையை வஞ்சகமாய் மறைத்துவைக்கிறவனெவனோ அவனுடைய பொல்லாங்கு மகா சபையிலே வெளிப்படுத்த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டுகுழியை வெட்டுகிறவன் தானே அதில் விழுவான்; கல்லைப் புரட்டுகிறவன்மேல் அந்தக் கல் திரும்ப விழ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ள்ளநாவு தன்னால் கிலேசப்பட்டவர்களைப் பகைக்கும்; இச்சகம்பேசும் வாய் அழிவை உண்டுபண்ண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ఎండకాలమునకు మంచు గిట్టదు కోతకాలమునకు వర్షము గిట్టదు అటువలె బుద్ధిహీనునికి ఘనత గిట్ట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రెక్కలు కొట్టుకొనుచు తారాడుచున్న పిచ్చుకయు దాటుచుండు వానకోవెలయు దిగకుండునట్లు హేతువులేని శ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ుల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గుఱ్ఱమునకు చబుకు గాడిదకు కళ్లెము మూర్ఖుల వీపునకు బెత్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ని మూఢతచొప్పున మూర్ఖునికి ప్రత్యుత్తర మియ్య కుము ఇచ్చినయెడల నీవును వాని పోలియ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ని మూఢతచొప్పున మూర్ఖునికి ప్రత్యుత్తర మిమ్ము ఆలాగు చేయనియెడల వాడు తన దృష్టికి 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నినన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ూర్ఖునిచేత వర్తమానము పంపువాడు కాళ్లు తెగగొట్టుకొని విషము త్రాగినవానితో సమా 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ుంటివాని కాళ్లు పట్టులేక యున్నట్లు మూర్ఖుల నోట సామెత పాటి లేక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బుద్ధిహీనుని ఘనపరచువాడు వడిసెలలోని రాయి కదలకుండ కట్టువానితో సమా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ూర్ఖుల నోట సామెత మత్తునుగొనువాని చేతిలో ముల్లు గుచ్చుకొన్న ట్ల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ధికముగా నొందినవాడు సమస్తము చేయవచ్చును మూర్ఖునివలన కలుగు లాభము నిలువదు కూలికి 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ిచినవాడును చె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న మూఢతను మరల కనుపరచు మూర్ఖుడు కక్కినదానికి తిరుగు కుక్కతో సమా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న దృష్టికి జ్ఞానిననుకొనువానిని చూచితివా? వానిని గుణపరచుటకంటె మూర్ఖుని గుణపరచుట సుళ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ోమరిదారిలో సింహమున్నదనును వీధిలో సింహ మున్నద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ఉతకమీద తలుపు తిరుగును తన పడకమీద సోమరి తి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ోమరి పాత్రలో తన చెయ్యి ముంచును నోటియొద్దకు దాని తిరిగి యెత్తుట కష్టమన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హేతువులు చూపగల యేడుగురికంటె సోమరి తన దృష్టికి తానే జ్ఞానిననుకొ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నకు పట్టని జగడమునుబట్టి రేగువాడు దాటిపోవుచున్న కుక్క చెవులు పట్టుకొనువానితో సమా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ెగులు అమ్ములు కొరవులు విసరు వెఱ్ఱి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తన పొరుగువాని మోసపుచ్చి నేను నవ్వులాటకు చేసితినని పలుకువానితో సమా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ట్టెలు లేనియెడల అగ్ని ఆరిపోవును కొండెగాడు లేనియెడల జగడము చల్లా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ేడిబూడిదెకు బొగ్గులు అగ్నికి కట్టెలు కలహములు పుట్టించుటకు కలహప్రి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ొండెగాని మాటలు రుచిగల పదార్థములవంటివి అవి లోకడుపులోనికి దిగ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చెడు హృదయమును ప్రేమగల మాటలాడు పెద వులును కలిగియుండుట మంటి పెంకుమీది వెండి పూతతో సమా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పగవాడు పెదవులతో మాయలు చేసి అంతరంగములో కపటము దా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డు దయగా మాటలాడినప్పుడు వాని మాట నమ్మ కుము వాని హృదయములో ఏడు హేయవిషయములు కల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డు తనద్వేషమును కపటవేషముచేత దాచుకొనును సమాజములో వాని చెడుతనము బయలుపర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గుంటను త్రవ్వువాడే దానిలో పడును రాతిని పొర్లించువానిమీదికి అది తిరిగ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బద్ధములాడువాడు తాను నలుగగొట్టినవారిని ద్వేషిం చును ఇచ్చకపు మాటలాడు నోరు నష్టము కలుగ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2026-10-20T01:25:08Z</dcterms:created>
  <dcterms:modified xsi:type="dcterms:W3CDTF">2026-10-20T01:25:08Z</dcterms:modified>
  <dc:title>సామెతలు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