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நாள் சென்றபின்பு, சிம்சோன் கோதுமை அறுக்கிற நாட்களில் ஒரு வெள்ளாட்டுக்குட்டியை எடுத்துக்கொண்டு, தன் பெண்சாதியைக் காணப்போய்; நான் என் பெண்சாதியினிடத்தில் அறைவீட்டிற்குள் போகட்டும் என்றான்; அவள் தகப்பனோ, அவனை உள்ளே போக ஒட்டாமல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லநாள் சென்றபின்பு, சிம்சோன் கோதுமை அறுக்கிற நாட்களில் ஒரு வெள்ளாட்டுக்குட்டியை எடுத்துக்கொண்டு, தன் பெண்சாதியைக் காணப்போய்; நான் என் பெண்சாதியினிடத்தில் அறைவீட்டிற்குள் போகட்டும் என்றான்; அவள் தகப்பனோ, அவனை உள்ளே போக ஒட்டாமல்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ளை முற்றிலும் பகைத்துவிட்டாய் என்று நான் எண்ணி, அவளை உன் சிநேகிதனுக்குக் கொடுத்துவிட்டேன்; அவள் தங்கை அவளைப்பார்க்கிலும் அழகானவள் அல்லவா, அவளுக்குப் பதிலாக இவள் உனக்கு இருக்கட்டும் என்று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அவளை முற்றிலும் பகைத்துவிட்டாய் என்று நான் எண்ணி, அவளை உன் சிநேகிதனுக்குக் கொடுத்துவிட்டேன்; அவள் தங்கை அவளைப்பார்க்கிலும் அழகானவள் அல்லவா, அவளுக்குப் பதிலாக இவள் உனக்கு இருக்கட்டும் என்று சொன்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சிம்சோன்: நான் பெலிஸ்தருக்குப் பொல்லாப்புச் செய்தாலும், என்மேல் குற்றமில்லை என்று அவர்களுக்குச் சொல்ல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ப்பட்டுப்போய், முந்நூறு நரிகளைப் பிடித்து, பந்தங்களை எடுத்து, வாலோடே வால் சேர்த்து, இரண்டு வால்களுக்கும் நடுவே ஒவ்வொரு பந்தத்தை வைத்துக் கட்ட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ப்பட்டுப்போய், முந்நூறு நரிகளைப் பிடித்து, பந்தங்களை எடுத்து, வாலோடே வால் சேர்த்து, இரண்டு வால்களுக்கும் நடுவே ஒவ்வொரு பந்தத்தை வைத்துக் கட்ட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ங்களைக் கொளுத்தி, பெலிஸ்தரின் வெள்ளாண்மையிலே அவைகளை ஓட விட்டு, கதிர்க்கட்டுகளையும் வெள்ளாண்மையையும் திராட்சத்தோட்டங்களையும் ஒலிவத்தோப்புகளையும் சுட்டெரித்துப் போ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ந்தங்களைக் கொளுத்தி, பெலிஸ்தரின் வெள்ளாண்மையிலே அவைகளை ஓட விட்டு, கதிர்க்கட்டுகளையும் வெள்ளாண்மையையும் திராட்சத்தோட்டங்களையும் ஒலிவத்தோப்புகளையும் சுட்டெரித்துப் போட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ச் செய்தவன் யார் என்று பெலிஸ்தர் கேட்கிறபோது, திம்னாத்தானுடைய மருமகனாகிய சிம்சோன்தான்; அவனுடைய பெண்சாதியை அவனுடைய சிநேகிதனுக்குக் கொடுத்துவிட்டபடியால் அப்படிச் செய்தான் என்றார்கள்; அப்பொழுது பெலிஸ்தர் போய், அவளையும் அவள் தகப்பனையும் அக்கினியால் சுட்டெர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ச் செய்தவன் யார் என்று பெலிஸ்தர் கேட்கிறபோது, திம்னாத்தானுடைய மருமகனாகிய சிம்சோன்தான்; அவனுடைய பெண்சாதியை அவனுடைய சிநேகிதனுக்குக் கொடுத்துவிட்டபடியால் அப்படிச் செய்தான் என்றார்கள்; அப்பொழுது பெலிஸ்தர் போய், அவளையும் அவள் தகப்பனையும் அக்கினியால் சுட்டெர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ச் செய்தவன் யார் என்று பெலிஸ்தர் கேட்கிறபோது, திம்னாத்தானுடைய மருமகனாகிய சிம்சோன்தான்; அவனுடைய பெண்சாதியை அவனுடைய சிநேகிதனுக்குக் கொடுத்துவிட்டபடியால் அப்படிச் செய்தான் என்றார்கள்; அப்பொழுது பெலிஸ்தர் போய், அவளையும் அவள் தகப்பனையும் அக்கினியால் சுட்டெர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ம்சோன் அவர்களை நோக்கி: நீங்கள் இப்படிச் செய்தபடியால் நான் உங்கள் கையிலே பழிவாங்கினாலொழிய இளைப்பாறேன்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ிம்சோன் அவர்களை நோக்கி: நீங்கள் இப்படிச் செய்தபடியால் நான் உங்கள் கையிலே பழிவாங்கினாலொழிய இளைப்பாறேன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ச் சின்னபின்னமாகச் சங்காரம்பண்ணி, பின்பு போய், ஏத்தாம் ஊர்க் கன்மலைச் சந்திலே குடியிரு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ச் சின்னபின்னமாகச் சங்காரம்பண்ணி, பின்பு போய், ஏத்தாம் ஊர்க் கன்மலைச் சந்திலே குடியிருந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ெலிஸ்தர் போய், யூதாவிலே பாளயமிறங்கி, லேகி என்கிற வெளியிலே பரவிய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பெலிஸ்தர் போய், யூதாவிலே பாளயமிறங்கி, லேகி என்கிற வெளியிலே பரவிய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ங்களுக்கு விரோதமாக வந்தது என்ன என்று யூதா மனுஷர் கேட்டதற்கு, அவர்கள்: சிம்சோன் எங்களுக்குச் செய்ததுபோல, நாங்களும் அவனுக்குச் செய்யும்படி அவனைக் கட்டுகிறதற்காக வந்தோ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ங்களுக்கு விரோதமாக வந்தது என்ன என்று யூதா மனுஷர் கேட்டதற்கு, அவர்கள்: சிம்சோன் எங்களுக்குச் செய்ததுபோல, நாங்களும் அவனுக்குச் செய்யும்படி அவனைக் கட்டுகிறதற்காக வந்தோம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எங்களுக்கு விரோதமாக வந்தது என்ன என்று யூதா மனுஷர் கேட்டதற்கு, அவர்கள்: சிம்சோன் எங்களுக்குச் செய்ததுபோல, நாங்களும் அவனுக்குச் செய்யும்படி அவனைக் கட்டுகிறதற்காக வந்தோம்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விலே மூவாயிரம் பேர் ஏத்தாம் ஊர்க் கன்மலைச் சந்திற்குப்போய் பெலிஸ்தர் நம்மை ஆளுகிறார்கள் என்று தெரியாதா? பின்னை ஏன் எங்களுக்கு இப்படிச் செய்தாய் என்று சிம்சோனிடத்தில் சொன்னார்கள். அதற்கு அவன்: அவர்கள் எனக்குச் செய்தபடியே நானும் அவர்களுக்குச் செய்தேன் என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விலே மூவாயிரம் பேர் ஏத்தாம் ஊர்க் கன்மலைச் சந்திற்குப்போய் பெலிஸ்தர் நம்மை ஆளுகிறார்கள் என்று தெரியாதா? பின்னை ஏன் எங்களுக்கு இப்படிச் செய்தாய் என்று சிம்சோனிடத்தில் சொன்னார்கள். அதற்கு அவன்: அவர்கள் எனக்குச் செய்தபடியே நானும் அவர்களுக்குச் செய்த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விலே மூவாயிரம் பேர் ஏத்தாம் ஊர்க் கன்மலைச் சந்திற்குப்போய் பெலிஸ்தர் நம்மை ஆளுகிறார்கள் என்று தெரியாதா? பின்னை ஏன் எங்களுக்கு இப்படிச் செய்தாய் என்று சிம்சோனிடத்தில் சொன்னார்கள். அதற்கு அவன்: அவர்கள் எனக்குச் செய்தபடியே நானும் அவர்களுக்குச் செய்த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: உன்னைக்கட்டி, பெலிஸ்தர் கையில் ஒப்புக்கொடுக்க வந்திருக்கிறோம் என்றார்கள். அதற்குச் சிம்சோன்: நீங்களே என்மேல் விழுகிறதில்லை என்று எனக்கு ஆணையிடுங்கள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அவர்கள்: உன்னைக்கட்டி, பெலிஸ்தர் கையில் ஒப்புக்கொடுக்க வந்திருக்கிறோம் என்றார்கள். அதற்குச் சிம்சோன்: நீங்களே என்மேல் விழுகிறதில்லை என்று எனக்கு ஆணையிடுங்கள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ர்கள்: நாங்கள் உன்னை இறுகக்கட்டி, அவர்கள் கையில் ஒப்புக்கொடுப்போமே அல்லாமல், உன்னை கொன்றுபோடமாட்டோம் என்று சொல்லி, இரண்டு புதுக் கயிறுகளாலே அவனைக் கட்டி, கன்மலையிலிருந்து கொண்டுபோ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ர்கள்: நாங்கள் உன்னை இறுகக்கட்டி, அவர்கள் கையில் ஒப்புக்கொடுப்போமே அல்லாமல், உன்னை கொன்றுபோடமாட்டோம் என்று சொல்லி, இரண்டு புதுக் கயிறுகளாலே அவனைக் கட்டி, கன்மலையிலிருந்து கொண்டுபோ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அவர்கள்: நாங்கள் உன்னை இறுகக்கட்டி, அவர்கள் கையில் ஒப்புக்கொடுப்போமே அல்லாமல், உன்னை கொன்றுபோடமாட்டோம் என்று சொல்லி, இரண்டு புதுக் கயிறுகளாலே அவனைக் கட்டி, கன்மலையிலிருந்து கொண்டுபோன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லேகிவரைக்கும் வந்து சேர்ந்தபோது, பெலிஸ்தர் அவனுக்கு விரோதமாய் ஆரவாரம் பண்ணினார்கள் அப்பொழுது கர்த்தருடைய ஆவி அவன் மேல் பலமாய் இறங்கினதினால், அவன் புயங்களில் கட்டியிருந்த கயிறுகள் நெருப்புப்பட்ட நூல்போலாகி, அவன் கட்டுகள் அவன் கைகளை விட்டு அறுந்து போயிற்ற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லேகிவரைக்கும் வந்து சேர்ந்தபோது, பெலிஸ்தர் அவனுக்கு விரோதமாய் ஆரவாரம் பண்ணினார்கள் அப்பொழுது கர்த்தருடைய ஆவி அவன் மேல் பலமாய் இறங்கினதினால், அவன் புயங்களில் கட்டியிருந்த கயிறுகள் நெருப்புப்பட்ட நூல்போலாகி, அவன் கட்டுகள் அவன் கைகளை விட்டு அறுந்து போ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லேகிவரைக்கும் வந்து சேர்ந்தபோது, பெலிஸ்தர் அவனுக்கு விரோதமாய் ஆரவாரம் பண்ணினார்கள் அப்பொழுது கர்த்தருடைய ஆவி அவன் மேல் பலமாய் இறங்கினதினால், அவன் புயங்களில் கட்டியிருந்த கயிறுகள் நெருப்புப்பட்ட நூல்போலாகி, அவன் கட்டுகள் அவன் கைகளை விட்டு அறுந்து போ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டனே அவன் ஒரு கழுதையின் பச்சைத் தாடையெலும்பைக் கண்டு, தன் கையை நீட்டி அதை எடுத்து, அதினாலே ஆயிரம் பேரைக் கொன்றுபோ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டனே அவன் ஒரு கழுதையின் பச்சைத் தாடையெலும்பைக் கண்டு, தன் கையை நீட்டி அதை எடுத்து, அதினாலே ஆயிரம் பேரைக் கொன்றுபோ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்: கழுதையின் தாடையெலும்பினால் குவியல் குவியலாகப் பட்டுக்கிடக்கிறார்கள், கழுதையின் தாடையெலும்பினால் ஆயிரம்பேரைக் கொன்றேன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சிம்சோன்: கழுதையின் தாடையெலும்பினால் குவியல் குவியலாகப் பட்டுக்கிடக்கிறார்கள், கழுதையின் தாடையெலும்பினால் ஆயிரம்பேரைக் கொன்றேன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ச் சொல்லித் தீர்ந்தபின்பு, தன் கையில் இருந்த தாடையெலும்பை எறிந்துவிட்டு, அவ்விடத்திற்கு ராமாத்லேகி என்றுபேரிட்ட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மிகவும் தாகமடைந்து, கர்த்தரை நோக்கிக் கூப்பிட்டு: தேவரீர் உமது அடியேன் கையினால் இந்தப் பெரிய இரட்சிப்பைக் கட்டளையிட்டிருக்க, இப்பொழுது நான் தாகத்தினால் செத்து, விருத்தசேதனம் இல்லாதவர்கள் கையிலே விழவேண்டுமோ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மிகவும் தாகமடைந்து, கர்த்தரை நோக்கிக் கூப்பிட்டு: தேவரீர் உமது அடியேன் கையினால் இந்தப் பெரிய இரட்சிப்பைக் கட்டளையிட்டிருக்க, இப்பொழுது நான் தாகத்தினால் செத்து, விருத்தசேதனம் இல்லாதவர்கள் கையிலே விழவேண்டுமோ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மிகவும் தாகமடைந்து, கர்த்தரை நோக்கிக் கூப்பிட்டு: தேவரீர் உமது அடியேன் கையினால் இந்தப் பெரிய இரட்சிப்பைக் கட்டளையிட்டிருக்க, இப்பொழுது நான் தாகத்தினால் செத்து, விருத்தசேதனம் இல்லாதவர்கள் கையிலே விழவேண்டுமோ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 லேகியிலுள்ள பள்ளத்தைப் பிளக்கப்பண்ணினார்; அதிலிருந்து தண்ணீர் ஓடிவந்தது; அவன் குடித்தபோது அவன் உயிர் திரும்ப வந்தது. அவன் பிழைத்தான்; ஆனபடியால் அதற்கு எந்நக்கோரி என்று பேரிட்டான்; அது இந்நாள்வரையும் லேகியில் இ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தேவன் லேகியிலுள்ள பள்ளத்தைப் பிளக்கப்பண்ணினார்; அதிலிருந்து தண்ணீர் ஓடிவந்தது; அவன் குடித்தபோது அவன் உயிர் திரும்ப வந்தது. அவன் பிழைத்தான்; ஆனபடியால் அதற்கு எந்நக்கோரி என்று பேரிட்டான்; அது இந்நாள்வரையும் லேகியில் இருக்கிற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பெலிஸ்தரின் நாட்களில் இஸ்ரவேலை இருபது வருஷம் நியாயம் விசா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5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খন গম তোলার সময় হল শিম্শোন তার স্ত্রীর সঙ্গে দেখা করতে গেল| স্ত্রীকে দেবার জন্যে একটা কচি পাঁঠ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গেল| শ্বশুরকে গিয়ে বলল, “আমি স্ত্রীর ঘরে ঢুকছি|”কিন্তু মেয়ের পিতা শিম্শোনকে ঢুকতে দিল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 পিতা শিম্শোনকে বলল, “আমি ভেবেছিলাম তুমি তাকে ঘৃণা কর| তাই তার বিয়ে দিয়েছি একটি সেরা পাত্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| আমার ছোট মেয়ে আরও সুন্দরী| তুমি তাকেই ন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শিম্শোন বলল, “এখন তোমাদের মানে পলেষ্টীয়দের ওপর আঘাত হানলে কেউ আর আমাকে দোষ দি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ই বলে শিম্শোন বেরিয়ে গেল| সে 300 টি শেযাল ধরল| সে দুটো করে শেযাল ধরে তাদের লেজ দুটো বেঁধে জোড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ি করল| প্রত্যেক জোড়া শেযালের লেজে সে একটি করে মশাল বেঁধ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মশালগুলো জ্বেলে দিল| পলেষ্টীয়দের শস্যক্ষেত্রে সে ঐ শেযালগুলোকে ছুটিযে দিল| এই ভাবে নতু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জানো সমস্ত গাছ আর শস্যের গাদা সে বালিয়ে দিল| দ্রাক্ষার ক্ষেত আর সমস্ত জলপাই গাছ বালিয়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লেষ্টীয়রা জিজ্ঞাসা করল, “কে এসব কাজ করেছে?” কেউ একজন বলল, “শিমশোন করেছে| তিম্নার কোন একজ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মাতা হচ্ছে এই শিম্শোন| তার এই কাজের কারণ তার শ্বশুর শিম্শোনের স্ত্রীকে অন্য এক সেরা পাত্র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য়ে দিয়ে দিয়েছে|” তাই পলেষ্টীয়রা শিম্শোনের স্ত্রী আর শ্বশুরকে পুড়িয়ে মের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িম্শোন পলেষ্টীয়দের বলল, “তোমরা আমার ক্ষতি করেছ; এবার আমিও তোমাদের ক্ষতি করব| তারপর আমার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প্রতিশোধ নেওয়া বন্ধ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রপর শিম্শোন পলেষ্টীয়দের আক্রমণ করল| অনেক লোককে সে হত্যা করল| তারপর সে একটা গুহায় আশ্রয় ন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ুহাটি ছিল ঐটম শিলা নামে একটি জায়গ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লেষ্টীয়রা যিহূদায় চলে গেল| লিহী নামের একটি জায়গায় তারা বিশ্রাম নিল| তাদের সৈন্যরা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 গাড়ল| তারা যুদ্ধের জন্য তৈরি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িহূদা পরিবারগোষ্ঠীর লোকরা তাদের জিজ্ঞাসা করল, “তোমরা পলেষ্টীয়রা কেন এখানে আমাদের সঙ্গে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এসেছ?”তারা বলল, “আমরা শিম্শোনকে ধরতে এসেছি| আমরা তাকে বন্দী করতে চাই| সে আমাদের প্রতি যা অন্য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 তার জন্য তাকে শাস্তি দিতে চা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িহূদা পরিবারগোষ্ঠীর 3,000 লোক তখন শিম্শোনের কাছে গেল| ঐটম শিলার গুহায় গিয়ে তারা তাক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তুমি আমাদের এ কি করলে? তুমি কি জানো না যে পলেষ্টীয়রা আমাদের শাসন করছে?শিম্শোন বলল, “তারা আমা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অন্যায কাজ করেছে শুধুমাত্র তার জন্যেই আমি তাদের শাস্তি দিয়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ওরা তখন বলল, “আমরা তোমাকে বেঁধে নিয়ে যাবার জন্য এসেছি| তোমাকে পলেষ্টীয়দের হাতে তু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|”শিম্শোন বলল, “প্রতিশ্রুতি দাও তোমরা আমাকে ম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ওরা বলল, “ঠিক আছে| আমরা শুধু তোমাকে বেঁধে পলেষ্টীয়দের কাছে ধরিয়ে দেব| প্রতিশ্রুতি দিচ্ছি,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য় হত্যা করব না|” এই বলে ওরা দুটো নতুন দড়ি দিয়ে শিম্শোনকে বেঁধে ফেলল| গুহা থেকে তাকে বে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চ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শিম্শোন যখন লিহীতে এল, পলেষ্টীয়রা তাকে দেখতে এল| তারা আনন্দে চিত্কার করে উঠল| তখন প্রভুর আত্ম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লে শিম্শোনের ওপর এল| দড়িগুলো পোড়া সূতোর মতো পলকা মনে হল এবং তার হাত থেকে খসে পড়ল| যেন সব গ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শিম্শোন একটা মরা গাধার চোযালের হাড় দেখতে পেল| হাড়টা নিয়ে তাই দিয়ে সে 1,000 জন পলেষ্টীয়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খন শিম্শোন বলল: গাধার একটি চোযালের হাড় দিয়েই আমি 1,000 লোক হত্যা করেছি| একটি গাধার চোয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ড় দিয়ে আমি তাদের মৃতদেহগুলি জড়ো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ই কথা বলে চোযালের হাড়টা শিম্শোন ছুঁড়ে ফেলে দিল| সেই জায়গার নাম রামত্‌ লিহ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শিম্শোনের খুব পিপাসা পেয়েছিল| প্রভুর কাছে সে প্রার্থনা করল| সে বলল, “হে প্রভু আমি তোমার দাস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 আমার বিরাট জয় হল, সে তো তোমারই দয়ায়| পিপাসায যেন আমি মারা না যাই| তাই এখন দয়া করো তুমি| দ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ো যেন ওরা আমায় ধরে না ফেলে, যাদের এখনও সুন্নত্‌ পর্য়ন্ত হয় ন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লিহীর মাঠে একটা গর্ত আছে| ঈশ্বর সেই গর্ত ফাটিযে ঝর্ণা তৈরী করলেন| সেই জল পান করে শিম্শোন ত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উঠল| সে আবার শক্তি অনুভব করল| সে সেই ঝর্ণার নাম দিল এন-হক্কোরী| লিহী শহরে এই ঝর্ণা আজও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শিম্শোন 20 বছর ইস্রায়েলীয়দের বিচারক ছিল| সেটা ছিল পলেষ্টীয়দের রাজত্ব ক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2026-10-20T09:58:39Z</dcterms:created>
  <dcterms:modified xsi:type="dcterms:W3CDTF">2026-10-20T09:58:39Z</dcterms:modified>
  <dc:title>বিচারকর্ত্তৃগণ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