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apostles and brethren that were in Judaea heard that the Gentiles had also received the word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apostles and brethren that were in Judaea heard that the Gentiles had also received the word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Peter was come up to Jerusalem, they that were of the circumcision contended with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aying, You went in to men uncircumcised, and did eat with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aying, You went in to men uncircumcised, and did eat with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Peter rehearsed the matter from the beginning, and expounded it by order unto them,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as in the city of Joppa praying: and in a trance I saw a vision, A certain vessel descend, as it had been a great sheet, let down from heaven by four corners; and it came even to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as in the city of Joppa praying: and in a trance I saw a vision, A certain vessel descend, as it had been a great sheet, let down from heaven by four corners; and it came even to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as in the city of Joppa praying: and in a trance I saw a vision, A certain vessel descend, as it had been a great sheet, let down from heaven by four corners; and it came even to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Upon the which when I had fastened mine eyes, I considered, and saw four-footed beasts of the earth, and wild beasts, and creeping things, and fowls of the ai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Upon the which when I had fastened mine eyes, I considered, and saw four-footed beasts of the earth, and wild beasts, and creeping things, and fowls of the ai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heard a voice saying unto me, Arise, Peter; slay and ea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 said, Not so, Lord: for nothing common or unclean has at any time entered into my mou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 said, Not so, Lord: for nothing common or unclean has at any time entered into my mou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voice answered me again from heaven, What God has cleansed, that call not you comm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voice answered me again from heaven, What God has cleansed, that call not you comm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is was done three times: and all were drawn up again into heav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hold, immediately there were three men already come unto the house where I was, sent from Caesarea unto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hold, immediately there were three men already come unto the house where I was, sent from Caesarea unto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Spirit bade me go with them, nothing doubting. Moreover these six brethren accompanied me, and we entered into the man'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Spirit bade me go with them, nothing doubting. Moreover these six brethren accompanied me, and we entered into the man's hous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howed us how he had seen an angel in his house, which stood and said unto him, Send men to Joppa, and call for Simon, whose surname is Pet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howed us how he had seen an angel in his house, which stood and said unto him, Send men to Joppa, and call for Simon, whose surname is Pet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o shall tell you words, whereby you and all your house shall be sav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o shall tell you words, whereby you and all your house shall be sav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s I began to speak, the Holy Spirit fell on them, as on us at the beginn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s I began to speak, the Holy Spirit fell on them, as on us at the beginn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remembered I the word of the Lord, how that he said, John indeed baptized with water; but all of you shall be baptized with the Holy Spir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remembered I the word of the Lord, how that he said, John indeed baptized with water; but all of you shall be baptized with the Holy Spir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asmuch then as God gave them the like gift as he did unto us, who believed on the Lord Jesus Christ; what was I, that I could withstand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asmuch then as God gave them the like gift as he did unto us, who believed on the Lord Jesus Christ; what was I, that I could withstand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asmuch then as God gave them the like gift as he did unto us, who believed on the Lord Jesus Christ; what was I, that I could withstand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ey heard these things, they held their peace, and glorified God, saying, Then has God also to the Gentiles granted repentance unto lif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ey heard these things, they held their peace, and glorified God, saying, Then has God also to the Gentiles granted repentance unto lif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which were scattered abroad upon the persecution that arose about Stephen travelled as far as Phenice, and Cyprus, and Antioch, preaching the word to none but unto the Jews onl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which were scattered abroad upon the persecution that arose about Stephen travelled as far as Phenice, and Cyprus, and Antioch, preaching the word to none but unto the Jews onl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which were scattered abroad upon the persecution that arose about Stephen travelled as far as Phenice, and Cyprus, and Antioch, preaching the word to none but unto the Jews onl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me of them were men of Cyprus and Cyrene, which, when they were come to Antioch, spoke unto the Grecians, preaching the LORD Jesu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me of them were men of Cyprus and Cyrene, which, when they were come to Antioch, spoke unto the Grecians, preaching the LORD Jesu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hand of the Lord was with them: and a great number believed, and turned unto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hand of the Lord was with them: and a great number believed, and turned unto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idings of these things came unto the ears of the church which was in Jerusalem: and they sent forth Barnabas, that he should go as far as Antioc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idings of these things came unto the ears of the church which was in Jerusalem: and they sent forth Barnabas, that he should go as far as Antioc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 when he came, and had seen the grace of God, was glad, and exhorted them all, that with purpose of heart they would cleave unto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 when he came, and had seen the grace of God, was glad, and exhorted them all, that with purpose of heart they would cleave unto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he was a good man, and full of the Holy Spirit and of faith: and much people was added unto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he was a good man, and full of the Holy Spirit and of faith: and much people was added unto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departed Barnabas to Tarsus, in order to seek Sau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departed Barnabas to Tarsus, in order to seek Sau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e had found him, he brought him unto Antioch. And it came to pass, that a whole year they assembled themselves with the church, and taught much people. And the disciples were called Christians first in Antioc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e had found him, he brought him unto Antioch. And it came to pass, that a whole year they assembled themselves with the church, and taught much people. And the disciples were called Christians first in Antioc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se days came prophets from Jerusalem unto Antioc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stood up one of them named Agabus, and signified by the Spirit that there should be great dearth throughout all the world: which came to pass in the days of Claudius Caes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stood up one of them named Agabus, and signified by the Spirit that there should be great dearth throughout all the world: which came to pass in the days of Claudius Caes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disciples, every man according to his ability, determined to send relief unto the brethren which dwelt in Judae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disciples, every man according to his ability, determined to send relief unto the brethren which dwelt in Judae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ich also they did, and sent it to the elders by the hands of Barnabas and Sau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ich also they did, and sent it to the elders by the hands of Barnabas and Sau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5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றஜாதியாரும் தேவவசனத்தை ஏற்றுக்கொண்டார்களென்று யூதேயாவிலிருக்கிற அப்போஸ்தலரும் சகோ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துரு எருசலேமுக்குத் திரும்பிவந்தபோது, விருத்தசேதனமுள்ளவர்கள்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ருத்தசேதனமில்லாத மனுஷரிடத்தில் நீர் போய், அவர்களோடே போஜனம்பண்ணினீர் என்று,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வா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ப் பேதுரு காரியத்தை முதலிலிருந்து வரிசையாய் அவர்களுக்கு விவரிக்கத்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யோப்பா பட்டணத்தில் ஜெபம்பண்ணிக்கொண்டிருந்தபோது ஞானதிருஷ்டியடைந்து, ஒரு தரிசன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னவென்றால், நாலுமுனைகளும் கட்டப்பட்ட பெரிய துப்பட்டியைப்போல ஒரு கூடு வான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இறங்கி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லே நான் உற்றுப்பார்த்துக் கவனிக்கிறபோது, பூமியிலுள்ள நாலுகால் ஜீவன்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ருகங்களையும், ஊரும் பிராணிகளையும், ஆகாயத்துப்பறவைகளை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ல்லாமலும்: பேதுருவே, எழுந்திரு, அடித்துப் புசி என்று என்னுடனே சொல்லுகிற சத்தத்தையும்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நான்: ஆண்டவரே, அப்படியல்ல, தீட்டும் அசுத்தமுமாயிருக்கிற யாதொன்றும் ஒருக்கா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ள்ளே போன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ரண்டாந்தரமும் வானத்திலிருந்து சத்தம் உண்டாகி: தேவன் சுத்தமாக்கினவைகளை நீ தீட்டாக எண்ணாதே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ழி சொல்லி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டி மூன்றுதரம் சம்பவித்தபின்பு, எல்லாம் வானத்திற்குத் திரும்ப எடுத்துக்கொள்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டனே செசரியாவிலிருந்து என்னிடத்திற்கு அனுப்பப்பட்ட மூன்று மனுஷர் நான் இருந்த வீட்டுக்கு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ஒன்றுக்கும் சந்தேகப்படாமல் அவர்களோடேகூடப் போகும்படி ஆவியானவர் எனக்கு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ய இந்த ஆறுபேரும் என்னோடேகூட வந்தார்கள்; அந்த மனுஷனுடைய வீட்டுக்குள் பிரவே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தன் வீட்டிலே ஒரு தேவதூதன் நிற்கிறதைக் கண்டதாகவும், யோப்பா பட்டணத்திலிருக்கிற பே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ர்கொண்ட சீமோனை அழைக்கும்படிக்கு மனுஷரை அவ்விடத்திற்கு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யும் உன் வீட்டாரனைவரும் இரட்சிக்கப்படுவதற்கேதுவான வார்த்தைகளை அவன் உனக்குச் சொல்லு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தன் தனக்குச் சொன்னதாகவும் எங்களு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பேசத்தொடங்கினபோது, பரிசுத்த ஆவியானவர் ஆதியிலே நம்மேல் இறங்கினதுபோலவே, அவர்கள்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வான் ஜலத்தினாலே ஞானஸ்நானங்கொடுத்தான், நீங்களோ பரிசுத்த ஆவியினாலே ஞானஸ்நானம் பெறு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ன்ன வார்த்தையை அப்பொழுது நினைவு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கர்த்தராகிய இயேசுகிறிஸ்துவை விசுவாசித்திருக்கிற நமக்கு தேவன்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கிரகம்பண்ணினதுபோல அவர்களுக்கும் அந்த வரத்தையே அநுக்கிரம்பண்ணியிருக்கும்போது தே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றதற்கு நான்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களை அவர்கள் கேட்டபொழுது அமர்ந்திருந்து: அப்படியானால் ஜீவனுக்கேதுவான மனந்திரும்புதலை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யாருக்கும் அருளிச்செய்தார் என்று சொல்லி, தேவனை மகிமை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ஸ்தேவான் நிமித்தமாய் எழும்பின உபத்திரவத்தினாலே சிதறப்பட்டவர்கள் சுவிசேஷ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க்கேயன்றி மற்ற ஒருவருக்கும் அறிவியாமல், பெனிக்கேநாடு, சீப்புரு தீவு, அந்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ம்வரைக்கும் சுற்றி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ல் சீப்புருதீவாரும் சிரேனே பட்டணத்தாருமாகிய சிலர் அந்தியோகியா பட்டணத்து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கருடனே பேசிக் கர்த்தராகிய இயேசுவைக்குறித்துப் பிரசங்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டைய கரம் அவர்களோடே இருந்தது; அநேக ஜனங்கள் விசுவாசிகளாகி,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ருசலேமிலுள்ள சபையார் இந்தக் காரியங்களைக்குறித்துக் கேள்விப்பட்டபோது, அந்தியோகியா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டிக்குப் பர்னபாவை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போய்ச் சேர்ந்து, தேவனுடைய கிருபையைக் கண்டபோது, சந்தோஷப்பட்டு, கர்த்தரிடத்தில் மனநிர்ண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ருக்கும்படி எல்லாருக்கும் புத்தி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நல்லவனும், பரிசுத்த ஆவியினாலும் விசுவாசத்தினாலும் நிறைந்தவனுமாயிருந்தான்; அநேக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மாய்ச் சேர்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பர்னபா சவுலைத் தேடும்படி, தர்சுவுக்குப் புறப்பட்டுப்போய், அவனைக்கண்டு, அந்தியோகி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ஒரு வருஷகாலமாய்ச் சபையோடே கூடியிருந்து, அநேக ஜனங்களுக்கு உபதேசம்பண்ணினார்கள். முதல்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யோகியாவிலே சீஷர்களுக்குக் கிறிஸ்தவர்கள் என்கிற பேர் வழ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நாட்களிலே எருசலேமிலிருந்து சில தீர்க்கதரிசிகள் அந்தியோகியா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ல் ஒருவனாகிய அகபு என்பவன் எழுந்து, உலகமெங்கும் கொடியபஞ்சம் உண்டாகும் என்று ஆவியான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ன்; அது அப்படியே கிலவுதியு ராயனுடைய நாட்களிலே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சீஷரில் அவரவர் தங்கள் தங்கள் திராணிக்குத்தக்கதாக யூதேயாவில் குடியிருக்கிற சகோத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யாகப் பணஞ் சேகரித்து அனுப்பவேண்டுமென்று தீர்மா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டியே அவர்கள் சேகரித்து, பர்னபா சவுல் என்பவர்களுடைய கையிலே கொடுத்து, மூப்பரி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1]]></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2026-11-02T11:18:14Z</dcterms:created>
  <dcterms:modified xsi:type="dcterms:W3CDTF">2026-11-02T11:18:14Z</dcterms:modified>
  <dc:title>அப்போஸ்தலர்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