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38817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ரணம் நம்பினேன் இயேசு நாதா (3)
ஆ இது தருணம் தருணம்
உந்தன் கருணை துணை தான் --- சரணம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ின் அருளால் இங்கே வந்து
என்றும் நின் அடையுங் கலமாக என்னையே தந்து (2)
உன்னால் வினையை துறந்து (2)
ஆதி மூலமே உனக்கோலம் இரட்சியும் என்று (2) --- சரணம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லைபாய தொடர்ந்து போராடி
உமது தடி கருணை வர செம்பாத தேடி (2)
தொலையாத வாழ்வை மன்றாடி (2)
அன்பின் ஸ்தொத்தர சங்கீர்த்தன கீதங்கள் பாடி (2) --- சரணம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னிய கருணை பொழி வேதா
எனை இருக்கரத்தால் அணை என் கிறிஸ்து நாதா (2)
பழி வினை நீக்கிய நீர்தான் நாசரை கர்த்தாதி கர்த்தா (2)
உன் கருணையை தா தா (2) --- சரணம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9">
  <a:themeElements>
    <a:clrScheme name="Theme4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2026-10-30T14:51:46Z</dcterms:created>
  <dcterms:modified xsi:type="dcterms:W3CDTF">2026-10-30T14:51:46Z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