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ம் பூரணரானபின்பு, தமக்குக் கீழ்ப்படிகிற யாவரும் நித்திய இரட்சிப்பை அடைவதற்குக் காரணராக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ெல்கிசேதேக்கின் முறைமையின்படியான பிரதான ஆசாரியர் என்று தேவனாலே நாமம் தரிக்கப்பட்ட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த மெல்கிசேதேக்கைப்பற்றி நாம் விஸ்தாரமாய்ப் பேசலாம்; நீங்கள் கேள்வியில் மந்தமுள்ளவர்களானபடியால், அதை விளங்கப்பண்ணுகிறது அரிதாய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த மெல்கிசேதேக்கைப்பற்றி நாம் விஸ்தாரமாய்ப் பேசலாம்; நீங்கள் கேள்வியில் மந்தமுள்ளவர்களானபடியால், அதை விளங்கப்பண்ணுகிறது அரிதாய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ாலத்தைப் பார்த்தால், போதகராயிருக்கவேண்டிய உங்களுக்கு தேவனுடைய வாக்கியங்களின் மூல உபதேசங்களை மறுபடியும் உபதேசிக்கவேண்டியதாயிருக்கிறது; நீங்கள் பலமான ஆகாரத்தையல்ல, பாலை உண்ணத்தக்கவர்களான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ாலத்தைப் பார்த்தால், போதகராயிருக்கவேண்டிய உங்களுக்கு தேவனுடைய வாக்கியங்களின் மூல உபதேசங்களை மறுபடியும் உபதேசிக்கவேண்டியதாயிருக்கிறது; நீங்கள் பலமான ஆகாரத்தையல்ல, பாலை உண்ணத்தக்கவர்களான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ாலுண்கிறவன் குழந்தையாயிருக்கிறபடியினாலே நீதியின் வசனத்தில் பழக்கமில்லாதவனாயிருக்கி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லமான ஆகாரமானது நன்மை தீமையின்னதென்று பயிற்சியினால் பகுத்தறியத்தக்கதாக முயற்சிசெய்யும் ஞானேந்திரியங்களையுடையவர்களாகிய பூரண வயதுள்ளவர்களுக்கே த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லமான ஆகாரமானது நன்மை தீமையின்னதென்று பயிற்சியினால் பகுத்தறியத்தக்கதாக முயற்சிசெய்யும் ஞானேந்திரியங்களையுடையவர்களாகிய பூரண வயதுள்ளவர்களுக்கே த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மனுஷரால் தெரிந்துகொள்ளப்பட்ட எந்தப் பிரதான ஆசாரியனும் பாவங்களுக்காகக் காணிக்கைகளையும் பலிகளையும் செலுத்தும்படி, மனுஷருக்காக தேவகாரியங்களைப்பற்றி நியமிக்கப்படுகி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மனுஷரால் தெரிந்துகொள்ளப்பட்ட எந்தப் பிரதான ஆசாரியனும் பாவங்களுக்காகக் காணிக்கைகளையும் பலிகளையும் செலுத்தும்படி, மனுஷருக்காக தேவகாரியங்களைப்பற்றி நியமிக்கப்படு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னும் பலவீனமுள்ளவனானபடியினாலே அறியாதவர்களுக்கும் நெறிதப்பிப்போனவர்களுக்கும் இரங்கத்தக்கவனாயிருக்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ிமித்தம் அவன் ஜனங்களுடைய பாவங்களுக்காகப் பலியிடவேண்டியதுபோல, தன்னுடைய பாவங்களுக்காகவும் பலியிடவேண்டியதாய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, ஆரோனைப்போல தேவனால் அழைக்கப்பட்டாலொழிய, ஒருவனும் இந்தக் கனமான ஊழியத்துக்குத் தானாய் ஏற்படுகிறத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, ஆரோனைப்போல தேவனால் அழைக்கப்பட்டாலொழிய, ஒருவனும் இந்தக் கனமான ஊழியத்துக்குத் தானாய் ஏற்படுகிறத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ப்படியே கிறிஸ்துவும் பிரதான ஆசாரியராகிறதற்குத் தம்மைத்தாமே உயர்த்தவில்லை; நீர் என்னுடைய குமாரன், இன்று நான் உம்மை ஜெநிப்பித்தேன் என்று அவரோடே சொன்னவரே அவரை உயர்த்தி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ப்படியே கிறிஸ்துவும் பிரதான ஆசாரியராகிறதற்குத் தம்மைத்தாமே உயர்த்தவில்லை; நீர் என்னுடைய குமாரன், இன்று நான் உம்மை ஜெநிப்பித்தேன் என்று அவரோடே சொன்னவரே அவரை உயர்த்தின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வேறொரு இடத்திலும்: நீர் மெல்கிசேதேக்கின் முறைமையின்படி, என்றென்றைக்கும் ஆசாரியராயிருக்கிறீர் என்று சொல்லியிருக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மாம்சத்திலிருந்த நாட்களில், தம்மை மரணத்தினின்று இரட்சிக்க வல்லமையுள்ளவரை நோக்கி, பலத்த சத்தத்தோடும் கண்ணீரோடும் விண்ணப்பம்பண்ணி, வேண்டுதல்செய்து, தமக்கு உண்டான பயபக்தியினிமித்தம் கேட்கப்பட்ட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மாம்சத்திலிருந்த நாட்களில், தம்மை மரணத்தினின்று இரட்சிக்க வல்லமையுள்ளவரை நோக்கி, பலத்த சத்தத்தோடும் கண்ணீரோடும் விண்ணப்பம்பண்ணி, வேண்டுதல்செய்து, தமக்கு உண்டான பயபக்தியினிமித்தம் கேட்கப்பட்ட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குமாரனாயிருந்தும் பட்டபாடுகளினாலே கீழ்ப்படிதலைக் கற்றுக்கொண்ட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6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ದಲ್ಲದೆ ಸಿದ್ಧಿಗೆ ಬಂದು ತನಗೆ ವಿಧೇಯ ರಾಗಿರುವವರೆಲ್ಲರಿಗೂ ನಿರಂತರವಾದ ರಕ್ಷಣೆಗೆ ಆತನು ಕರ್ತ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ತನು ದೇವರಿಂದ ಮೆಲ್ಕಿಜೆದೇಕನ ತರಹದ ಮಹಾಯಾಜಕನೆಂದು ಕರೆಯಲ್ಪ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ತನ ವಿಷಯದಲ್ಲಿ ನಾವು ಹೇಳಬೇಕಾದ ಮಾತುಗಳು ಬಹಳ ಉಂಟು. ನಿಮ್ಮ ಕಿವಿಗಳು ಮಂದವಾದದರಿಂದ ಅದನ್ನು ವಿವರಿಸುವದು ಕಷ್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ೀವು ಇಷ್ಟರೊಳಗೆ ಬೋಧಕರಾಗಿರ ಬೇಕಾಗಿದ್ದರೂ ಒಬ್ಬನು ನಿಮಗೆ ದೈವೋಕ್ತಿಗಳ ಮೂಲ ಪಾಠಗಳನ್ನು ತಿರಿ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ಲಿಸಿಕೊಡಬೇಕಾಗಿದೆ; ನೀವು ಹಾಲು ಕುಡಿಯತಕ್ಕವರೇ ಹೊರತು ಗಟ್ಟಿಯಾದ ಆಹಾರವನ್ನು ತಿನ್ನತಕ್ಕವರ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ಹಾಲು ಕುಡಿಯುವ ವನು ಕೂಸಿನಂತಿದ್ದು, ನೀತಿವಾಕ್ಯದಲ್ಲಿ ಅನುಭವವಿಲ್ಲದ ವ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ರೆ ಗಟ್ಟಿಯಾದ ಆಹಾರವು ಪ್ರಾಯಸ್ಥರಿಗೊಸ್ಕರ ಅಂದರೆ ತಮ್ಮ ಜ್ಞಾನೇಂದ್ರಿ ಯಗಳನ್ನು ಸಾಧನೆಯಿಂದ ಶಿಕ್ಷಿಸಿ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ಳ್ಳೇದನ್ನೂ ಕೆಟ್ಟದ್ದನ್ನೂ ತಿಳಿದವರಿಗೋಸ್ಕರ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ಪ್ರತಿಯೊಬ್ಬ ಮಹಾಯಾಜಕನು ಮನುಷ್ಯ ರೊಳಗಿಂದ ಆರಿಸಲ್ಪಟ್ಟು ಮನುಷ್ಯರಿ ಗೋಸ್ಕರ ದೇವರ ಕಾರ್ಯಗಳಿಗಾಗಿ ನೇಮಿಸಲ್ಪ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್ತಾನಲ್ಲಾ. ಅವನು ಕಾಣಿಕೆಗಳನ್ನೂ ಯಜ್ಞಗಳನ್ನೂ ಪಾಪಗಳಿಗೋಸ್ಕರ ಸಮರ್ಪ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ತಾನೂ ಬಲಹೀನನಾಗಿರುವದರಿಂದ ಅವನು ಜ್ಞಾನವಿಲ್ಲದವರ ಮೇಲೆಯೂ ಮಾರ್ಗ ತಪ್ಪಿದವರ ಮೇಲೆಯೂ ಕರುಣೆ ತೋರಿಸಬಲ್ಲ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 ಬಲಹೀನತೆಯ ಕಾರಣದಿಂದ ಅವನು ಜನರಿಗೋಸ್ಕರ ಹೇಗೋ ಹಾಗೆಯೇ ತನಗೋಸ್ಕರವೂ ಪಾಪಗಳಿಗಾಗಿ ಅರ್ಪಿಸಬೇಕಾದವ 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ದಲ್ಲದೆ ಯಾವನೂ ತನ್ನಷ್ಟಕ್ಕೆ ತಾನೇ ಈ ಗೌರವವನ್ನು ವಹಿಸಿಕೊಳ್ಳದೆ ಆರೋನನಂತೆ ದೇವರಿಂದ ಕರೆಯಲ್ಪ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ಹಿಸಿಕೊಳ್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ಹಾಗೆಯೇ ಕ್ರಿಸ್ತನು ಸಹ ಮಹಾಯಾಜಕನಾಗುವದಕ್ಕೆ ತನ್ನನ್ನು ತಾನೇ ಘನಪಡಿಸಿಕೊಳ್ಳಲಿಲ್ಲ; ಆದರೆ--ನೀನು ನನ್ನ ಮಗನು; ನಾ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ಈ ದಿನ ನಿನ್ನನ್ನು ಪಡೆದಿದ್ದೇನೆ ಎಂದು ಹೇಳಿದಾತನೇ ಈ ಗೌರವವನ್ನು ಆತನಿಗೆ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ತನು ಇನ್ನೊಂದು ಸ್ಥಳದಲ್ಲಿ--ನೀನು ಸದಾಕಾಲವೂ ಮೆಲ್ಕಿಜೆದೇಕನ ತರಹದ ಯಾಜಕನು ಎಂದ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ತನು ತನ್ನ ಶರೀರದ ದಿನಗಳಲ್ಲಿ ಮರಣದಿಂದ ತಪ್ಪಿಸಲು ಶಕ್ತನಾಗಿರುವಾತನಿಗೆ ಬಲ ವಾಗಿ ಕೂಗುತ್ತಾ ಕಣ್ಣೀ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ರಿಸುತ್ತಾ ಪ್ರಾರ್ಥನೆ ವಿಜ್ಞಾಪನೆಗಳನ್ನು ಸಮರ್ಪಿಸಿ ಭಯಪಟ್ಟದ್ದರಲ್ಲಿ ಕೇಳಲ್ಪ 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ೀಗೆ ಆತನು ಮಗನಾಗಿದ್ದರೂ ತಾನು ಅನುಭ ವಿಸಿದ ಬಾಧೆಗಳಿಂದಲೇ ವಿಧೇಯತೆಯನ್ನು ಕಲಿತು 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2026-10-20T03:03:40Z</dcterms:created>
  <dcterms:modified xsi:type="dcterms:W3CDTF">2026-10-20T03:03:40Z</dcterms:modified>
  <dc:title>ಇಬ್ರಿಯರಿಗೆ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