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ய்ந்து முடியாத அதிசங்கள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செய்திடுங்க அதிசயம் நடத்த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டிப்பான நன்மைகளை தருவேன்ன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ீரே இன்றை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ிடுங்க இப்பவே தந்த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ல்லாமல் யார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க் கூடும் அற்பு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ிடுங்க அதிசயம் நடத்த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சுவரியம் கனமுமே உம்மாலே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ிறது ஆளுகை செய்யு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ம்பிக்கையே உம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 படுத்து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ுகலிடமே உம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ான் நம்பியி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எனக்கு செய்யு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ூற்றுக்கு நூறு உம்மை நம்ப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செய்திடுங்க அதிசயம் நடத்த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கள் முன்பாக தலைகுனிந்து போ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 செய்திடுங்க உயர்த்தி வெச்சி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2026-09-15T17:34:03Z</dcterms:created>
  <dcterms:modified xsi:type="dcterms:W3CDTF">2026-09-15T17:34:03Z</dcterms:modified>
  <dc:title>துதிப் பாடல்கள் : 899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