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5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ய்ந்து முடியாத அதிசங்கள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் செய்திடுங்க அதிசயம் நடத்தி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டிப்பான நன்மைகளை தருவேன்ன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ன்னீரே இன்றை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ிடுங்க இப்பவே தந்தி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ல்லாமல் யார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க் கூடும் அற்பு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ிடுங்க அதிசயம் நடத்தி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சுவரியம் கனமுமே உம்மாலே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ிறது ஆளுகை செய்யுங்க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ம்பிக்கையே உமக்கு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 படுத்துங்க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ுகலிடமே உமக்கு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தான் நான் நம்பியிரு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எனக்கு செய்யுங்க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ூற்றுக்கு நூறு உம்மை நம்ப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் செய்திடுங்க அதிசயம் நடத்தி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கள் முன்பாக தலைகுனிந்து போ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செய்திடுங்க உயர்த்தி வெச்சி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2026-07-31T16:10:56Z</dcterms:created>
  <dcterms:modified xsi:type="dcterms:W3CDTF">2026-07-31T16:10:56Z</dcterms:modified>
  <dc:title>துதிப் பாடல்கள் : 899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