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தேவனுக்கு முன்பாகக் கிறிஸ்துவின் மூலமாய் இப்படிப்பட்ட நம்பிக்கையைக் கொண்ட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ழிந்துபோகிற மகிமையையுடைய அந்த ஊழியம் அப்படிப்பட்ட மகிமையுள்ளதாயிருந்தால், ஆவிக்குரிய ஊழியம் எவ்வளவு அதிக மகிமையுள்ளதாயிருக்கும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ஒழிந்துபோவதே மகிமையுள்ளதாயிருந்ததானால், நிலைத்திருப்பது அதிக மகிமையுள்ளதாயிருக்க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இப்படிப்பட்ட நம்பிக்கையுடையவர்களாதலால், மிகவும் தாராளமாய்ப் பேச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ஆகமங்கள் வாசிக்கப்படும்போது, இந்நாள்வரைக்கும் முக்காடு அவர்கள் இருதயத்தின்மேல் இ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ர்த்தரிடத்தில் மனந்திரும்பும்போது, அந்த முக்காடு எடுபட்டுப்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ே ஆவியானவர் ; கர்த்தருடைய ஆவி எங்கேயோ அங்கே விடுதலையு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ನ್ನು ನಾವೇ ತಿರಿಗಿ ಹೊಗಳಿಕೊಳ್ಳು ವದಕ್ಕೆ ಪ್ರಾರಂಭಿಸುತ್ತೇವೋ? ಇಲ್ಲವೆ ಕೆಲವರಿಗೆ ಬೇಕಾಗಿರುವ ಪ್ರಕಾರ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ತಕ್ಕ ಯೋಗ್ಯತಾ ಪತ್ರಗಳು ನಮಗೆ ಅಗತ್ಯವೋ? ಅಥವಾ ಅಂಥ ಪತ್ರಗಳನ್ನು ನಿಮ್ಮಿಂದ ಪಡಕೊಳ್ಳ 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ನ್ನು ನಾವೇ ತಿರಿಗಿ ಹೊಗಳಿಕೊಳ್ಳು ವದಕ್ಕೆ ಪ್ರಾರಂಭಿಸುತ್ತೇವೋ? ಇಲ್ಲವೆ ಕೆಲವರಿಗೆ ಬೇಕಾಗಿರುವ ಪ್ರಕಾರ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ತಕ್ಕ ಯೋಗ್ಯತಾ ಪತ್ರಗಳು ನಮಗೆ ಅಗತ್ಯವೋ? ಅಥವಾ ಅಂಥ ಪತ್ರಗಳನ್ನು ನಿಮ್ಮಿಂದ ಪಡಕೊಳ್ಳ 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ಕ್ರಿಸ್ತನು ನಮ್ಮ ಕೈಯಿಂದ ಬರೆಯಿಸಿ ಕೊಟ್ಟ ಪತ್ರಿಕೆಯಾಗಿದ್ದೀರೆಂಬದು ಪ್ರತ್ಯಕ್ಷವಾಗಿಯೇ ಇದೆ; ಅದು ಮಸ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ದ್ದಲ್ಲ, ಆದರೆ ಜೀವವುಳ್ಳ ದೇವರ ಆತ್ಮನಿಂದಲೇ ಬರೆದದ್ದು; ಕಲ್ಲಿನ ಹಲಿಗೆಗಳ ಮೇಲೆಯಲ್ಲ, ಮನುಷ್ಯನ ಹೃದಯವ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ಿಗೆಗಳ ಮೇಲೆ ಬರೆ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ಂಥ ಭರವಸವು ಕ್ರಿಸ್ತನ ಮೂಲಕವೇ ದೇವರ ಮುಂದೆ ನಮಗ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ಿಂದಲೇ ಏನಾದರೂ ಉಂಟಾಯಿ ತೆಂದು ಆಲೋಚಿಸಿಕೊಳ್ಳುವದಕ್ಕೆ ನಮ್ಮಷ್ಟಕ್ಕೆ ನಾವೇ ಸಮರ್ಥರೆಂತಲ್ಲ; ನಮ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ಮರ್ಥ್ಯವು ದೇವರಿಂದಲೇ ಬಂದದ್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ನಮ್ಮನ್ನು ಸಹ ಹೊಸ ಒಡಂಬಡಿಕೆಗೆ ಸಮರ್ಥರಾದ ಸೇವಕರನ್ನಾಗಿ ಮಾಡಿದ್ದಾನೆ; ಅಕ್ಷರಕ್ಕನುಸಾರವಾಗಿ ಅ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ಿಗನು ಸಾರವಾಗಿಯೇ. ಯಾಕಂದರೆ ಅಕ್ಷರವು ಮರಣ ವನ್ನುಂಟು ಮಾಡುತ್ತದೆ; ಆತ್ಮವು ಜೀವವನ್ನುಂಟು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ಮರಣದ ಸೇವೆಯು ಕಲ್ಲಿನ ಮೇಲೆ ಲಿಖಿತವಾದ ಅಕ್ಷರಗಳಲ್ಲಿದ್ದರೂ ಪ್ರಭಾವದಿಂದ ಕೂಡಿದ್ದಾಗಿತ್ತು; ಆ ಪ್ರಭಾವ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 ಮುಖಕ್ಕೆ ಬಂದ ಪ್ರಕಾಶವು ಕುಂದಿ ಹೋಗುವಂಥ ದ್ದಾಗಿದ್ದರೂ ಅದರ ನಿಮಿತ್ತ ಇಸ್ರಾಯೇಲ್ಯರು ಅವನ ಮುಖವನ್ನು ದೃಷ್ಟ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ದ್ದ ಮೇಲೆ ಆತ್ಮ ಸಂಬಂಧವಾದ ಸೇವೆಯು ಎಷ್ಟೋ ಹೆಚ್ಚಾಗಿ ಪ್ರಭಾವದಿಂದಿರುವದ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ಪರಾಧ ನಿರ್ಣಯದ ಸೇವೆಯು ಪ್ರಭಾವದಿಂದಿರುವದಾದರೆ ನೀತಿಯ ಸೇವೆಯು ಎಷ್ಟೋ ಅಧಿಕವಾದ ಪ್ರಭಾವವುಳ್ಳದ್ದ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ಗ ಅತ್ಯಧಿಕವಾದ ಪ್ರಭಾವವುಳ್ಳದ್ದು ಬಂದದ್ದರಿಂದ ಪ್ರಭಾವವಾಗಿದ್ದದ್ದು ಈ ವಿಷಯದಲ್ಲಿ ಪ್ರಭಾವ ವಿಲ್ಲದ್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ಲ್ಲದೆ ಹೋಗುವಂಥದ್ದು ಪ್ರಭಾವ ವುಳ್ಳದ್ದಾಗಿದ್ದರೆ ಇರುವಂಥದ್ದು ಬಹು ಹೆಚ್ಚಾಗಿ ಪ್ರಭಾವವುಳ್ಳದ್ದಾಗಿರಬೇಕ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ಮಗೆ ಇಂಥ ನಿರೀಕ್ಷೆ ಇರುವಲ್ಲಿ ನಾವು ಅತಿ ಸ್ಪಷ್ಟವಾಗಿ ಮಾತನ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ತಿಸಿಹೋಗು ವದರ ಅಂತ್ಯವನ್ನು ಇಸ್ರಾಯೇಲ್ಯರು ದೃಷ್ಟಿಸಿ ನೋಡಲಾರದಂತೆ ತನ್ನ ಮುಖದ ಮೇಲೆ ಮುಸುಕು ಹಾಕಿ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 ಹಾಗೆ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ಅವರ ಬುದ್ದಿಮಂದವಾಯಿತು, ಆ ಮುಸುಕು ಕ್ರಿಸ್ತನಲ್ಲಿ ತೆಗೆದು ಹಾಕಲ್ಪಟ್ಟಿರುವದರಿಂದ ಹಳೇ ಒಡಂಬಡಿ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ಾಯಣವಾಗುವಾಗೆಲ್ಲಾ ಈ ದಿನದ ವರೆಗೂ ಅವರಿಗೆ ಆ ಮುಸುಕು ತೆಗೆಯಲ್ಪಡದೆ ಉಳಿ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ಈ ದಿನದವರೆಗೂ ಮೋಶೆಯ ಗ್ರಂಥಪಾರಾಯಣವು ಆಗುವಾಗೆಲ್ಲಾ ಮುಸುಕು ಅವರ ಹೃದಯದ ಮೇಲೆ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ಾಗ್ಯೂ ಅವರ ಹೃದಯವು ಕರ್ತನ ಕಡೆಗೆ ತಿರುಗಿಕೊಂಡಾಗಲೇ ಆ ಮುಸುಕು ತೆಗ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ಆ ಆತ್ಮನೇ ಆಗಿದ್ದಾನೆ; ಕರ್ತನ ಆತ್ಮನು ಯಾರಲ್ಲಿದ್ದಾನೋ ಅವರಿಗೆ ಬಿಡುಗಡೆ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ನಾವೆಲ್ಲರೂ ತೆರೆದ ಮುಖವುಳ್ಳವರಾಗಿ ದರ್ಪಣದಲ್ಲಿ ಕಾಣುವಂತೆ ಕರ್ತನ ಮಹಿಮೆಯನ್ನು ನೋಡುತ್ತಾ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ಿಂದಲೋ ಎಂಬಂತೆ ಅದೇ ಸಾರೂಪ್ಯಕ್ಕೆ ಮಹಿಮೆಯಿಂದ ಮಹಿಮೆಗೆ ಮಾರ್ಪ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2026-10-21T06:12:31Z</dcterms:created>
  <dcterms:modified xsi:type="dcterms:W3CDTF">2026-10-21T06:12:31Z</dcterms:modified>
  <dc:title>2 ಕೊರಿಂಥದವರಿಗೆ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