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life for a look at the Crucified One, 
There is life at this moment for thee;
Then, look, sinner, look unto Him
and be saved, .
Unto Him who was nailed to the tre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ok ! look ! look and live !
There is life for a look at the Crucified One,
There is life at this moment for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why was He there as the Bearer
of sin,
If on Jesus thy guilt was not laid ?
Oh, why from His side flowed the
sin-cleansing blood,
If His dying thy debt has not paid 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t is not thy tears of repentance or prayers, 
But the Blood, that atones for the soul;
On Him, then, who shed it, thou mayest at once
Thy weight of iniquities roll.
His Humiliation, Resurrection, and Glor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doubt not thy welcome, since
God has declared 
There remaineth no more to be done;
That once in the end of the world
He appeared, [begun.
And completed the work H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en take with rejoicing from Jesus at once
The life everlasting He gives;
And know with assurance thou never canst die,.
Since Jesus, thy Righteousness, lives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2026-11-02T05:06:27Z</dcterms:created>
  <dcterms:modified xsi:type="dcterms:W3CDTF">2026-11-02T05:06:27Z</dcterms:modified>
  <dc:title>Hymn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