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presProps" Target="presProps.xml"/>
  <Relationship Id="rId111" Type="http://schemas.openxmlformats.org/officeDocument/2006/relationships/viewProps" Target="viewProps.xml"/>
  <Relationship Id="rId1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, இதோ, அதோனியா, ராஜாவாகிறான்; என் ஆண்டவனாகிய ராஜாவே, நீர் அதை அறிய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தோனியாவின் விருந்தாளிகளெல்லாரும் அதிர்ந்து எழுந்திருந்து, அவரவர் தங்கள் வழியே போய்விட்ட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ோனியா, சாலொமோனுக்குப் பயந்ததினால் எழுந்துபோய், பலிபீடத்தின் கொம்புகளைப் பிடித்துக்கொண்ட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Kings 1:1 রাজা দায়ূদ বৃদ্ধ হয়ে গিয়েছিলেন| তাঁর এতো বয়স হয়েছিল য়ে কোনো মতেই আর তাঁর শ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ষ্ণ হয় না| এমন কি ভৃত্যরা তাঁর শরীর কম্বল দিয়ে ঢাকা সত্ত্বেও তাঁর শীত আর কাট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ভৃত্যরা রাজাকে বলল, “আমরা তবে আপনার য়ত্ন করার জন্য একটি যুবতী মেয়েকে খুঁজে বের করি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াশে শয়ন করবে এবং আপনাকে উষ্ণ রাখ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রাজকর্মচারীরা রাজাকে উষ্ণ রাখার জন্য ইস্রায়েলের সর্বত্র সুন্দরী যুবতী মেয়ে খুঁজে বে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| এমনি করে খুঁজতে খুঁজতে শূনেম শহরে সুন্দরী অবীশগের খোঁজ মিলল| তারা তখন ঐ মেয়েটিকে রাজ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অবীশগ সত্যি সত্যিই অপরূপ সুন্দরী ছিল| সে রাজার সব রকম য়ত্ন বা পরিচর্য়া করলেও তার সঙ্গে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কোনো শারীরিক সম্পর্ক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জা দায়ূদ ও রাণী হগীতের পুত্রের নাম আদোনিয়| এই আদোনীয খুবই সুপুরুষ ছিলেন| রাজা দায়ূদ ক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শোধরাবার চেষ্টা করেন নি| তিনি তাঁকে কখনও জিজ্ঞেস করেন নি, “কেন তুমি এসব করছ?” যদিও অবশালো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তাঁর এক ভাই ছিলেন, উচ্চাকাঙ্খী ও ক্ষমতাভিলাষ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দোনিয় মনে মনে ঠিক করলেন য়ে এরপর তিনিই রাজা হবেন; আর একথা স্থির করে তিনি নিজের সুবিধ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তাড়ি একটা রথ, কিছু ঘোড়া ও তাঁর রথের সামনে দৌড়োনোর জন্য প্রায় 50 জন লোক জোগাড় কর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হবার বিষযটা নিয়ে তিনি সরূযার পুত্র য়োয়াব ও যাজক অবিয়াথরের সঙ্গে পরামর্শও সের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াঁকে নতুন রাজা হতে সাহায্য করার সিদ্ধান্ত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রাজা দায়ূদের প্রতি অনুগত কিছু ব্যক্তির আদোনিয়র এই উচ্চাভিলাষ পছন্দ হয় নি| এরা হল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দোক, যিহোয়াদার পুত্র বনায, ভাববাদী নাথন, শিমিযি, রেযি ও রাজা দায়ূদের বিশেষ রক্ষীদল| এরা কেউ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োনিয়র সঙ্গে য়োগ দে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 দিন আদোনিয় ঐন্-রোগেলের কাছে সোহেলত্‌ পাথরে বেশ কিছু মেষ, ষাঁড় ও বাছুর মঙ্গল নৈবেদ্য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দিয়ে তাঁর ভাইদের (রাজা দায়ূদের অন্যান্য পুত্রদের) ও যিহূদার সমস্ত আধিকারিকদের নিমন্ত্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আদোনিয় তাঁর পিতার বিশেষ রক্ষীদের, তাঁর ভাই শলোমন, বনায ও যাজক নাথনকে এদিন নিমন্ত্রণ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নাথন একথা জানতে পেরে শলোমনের মা বত্‌শেবার কাছে গিয়ে জিজ্ঞেস করল, “হগীতের পুত্র আদোনিয় কি ক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কি কিছু জানেন? তিনি রাজা হবার প্রস্তুতি করছেন| এদিকে রাজা দায়ূদ এসবের বিন্দু বিসর্গ জান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্ষেত্রে আপনার ও আপনার পুত্র শলোমনের প্রাণের আশঙ্কা থাকতে পারে বলেই আমরা ধারণা| তবে চিন্তা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নেই, আমি আপনাকে আত্মরক্ষার একটা উপায় বলে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দায়ূদের কাছে যান এবং তাঁকে বলুন, ‘হে রাজাধিরাজ, আপনি আমার কাছে প্রতিশ্রুতি দিয়েছিলে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রে আমার পুত্র শলোমনই পরবর্তী রাজা হবে| তাহলে আদোনিয় কেন পরবর্তী রাজা হচ্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পনি যখন রাজার সঙ্গে কথাবার্তা বলতে থাকবেন, আমি তখন সেখানে গিয়ে উপস্থিত হব এবং তখন আমি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কিছু জানাব, তাতে আপনার কথার সত্যতাও প্রমাণ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ত্‌শেবা তখন রাজার সঙ্গে দেখা করতে তাঁর শয়ন কক্ষে যেখানে শূনেমীযা অবীশগ বৃদ্ধ রাজার পরিচর্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, সেখানে গিয়ে উপস্থ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ত্‌শেবা রাজার সামনে আনত হবার পর রাজা জিজ্ঞেস করলেন, “আমি তোমার জন্য কি করতে পারি বল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ত্‌শেবা বললেন, “মহাশয, আপনি আপনার প্রভু, ঈশ্বরের নামে শপথ করে আমার কাছে প্রতিশ্রুতি দ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, ‘আপনার পর আমার পুত্র শলোমনই রাজা হবে| সে আপনার সিংহাসনে বস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আপনি বোধ হয় জানেন না আদোনিয় ইতিমধ্যেই রাজা হবার তোড়জোড় শুরু কর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 মঙ্গল নৈবেদ্য হিসেবে বহু গরু ও মেষ বলি দিয়ে বড়সড় একটা ভোজসভার আয়োজন করে সেখানে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সমস্ত পুত্রদের নিমন্ত্রণ করেছিল| সে যাজক অবিয়াথর, য়োয়াব, আপনার সেনাবাহিনীর প্রধান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জসভায নিমন্ত্রণ করলেও আপনার অনুগত পুত্র শলোমনকে নিমন্ত্রণ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রাজা, এখন ইস্রায়েলের সমস্ত লোকরা আপনার গতিবিধি লক্ষ্য করছে| আপনার পর কে রাজা হবে, সে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পনার সিদ্ধান্ত জান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পনার মৃত্যুর আগেই এবিষয়ে আপনাকে অতি অবশ্যই কিছু একটা করতে হবে| তা না হলে, আপনা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পনাকে সমাধিস্থ করার সঙ্গে সঙ্গে এই সমস্ত লোকরা শলোমন ও আমাকে অপরাধী 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বত্‌শেবা যখন রাজার সঙ্গে এ নিয়ে কথাবার্তা বলছেন, তখন ভাববাদী নাথন রাজার সঙ্গে দেখা করত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রাজার ভৃত্যরা তাঁকে বলল, “ভাববাদী নাথন আপনার কাছে এসেছেন|” নাথন রাজার সামনে আনত হয়ে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দেখ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মহারাজ আপনি কি আদোনিয়কে আপনার পরবর্তী রাজা হিসেবে ঘোষণা করেছেন? আপনি কি ঠিক করেছেন এখন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রাজ্য শাসন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একথা বলছি কারণ আদোনিয় আজ উপত্যকায গিয়ে মঙ্গল নৈবেদ্য হিসেবে বহু গরু ও মেষ বলি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যাজক অবিয়াথর, আপনার অন্যান্য পুত্রদের ও সেনাপতিদের সবাইকে ভোজসভায নিমন্ত্রণ করেছে| ওরা সব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লে এখন আদোনিয়র জয়ধ্বনি দিয়ে বলছে, “মহারাজ আদোনিয় দীর্ঘ জীবন লাভ করু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আদোনিয় ভোজসভায আপনার পুত্র শলোমন, যাজক সাদোক, যিহোয়াদার পুত্র বনায বা আমাকে নিমন্ত্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হারাজ আপনি কি আমাদের কিছু না জানিয়েই সব ঠিক করে ফেললেন? দয়া করে বলুন, আপনার পর কে রাজ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রাজা দায়ূদ বললেন, “বত্‌শেবাকে ভেতরে আসতে বলো|” বত্‌শেবা এসে রাজার সামনে দাঁ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পর রাজা দায়ূদ ঈশ্বরকে সাক্ষী করে বললেন, “প্রভু আমাকে জীবনের সমস্ত বিপদ আপদের হাত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 আমি সেই সর্বশক্তিমান ঈশ্বরের নামে য়ে কথা আগে শপথ করেছিলাম সে কথাই আবার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মি প্রতিশ্রুতি করেছিলাম য়ে আমার পর তোমরা পুত্র শলোমন রাজা হবে| আমি সেই প্রতিশ্রুতি ভঙ্গ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াই আজও বলছি, আমার পরে শলোমনই আমার সিংহাসনে ব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বত্‌শেবা রাজার সামনে ভূমিষ্ঠ হয়ে বললেন, “রাজা দায়ূদ দীর্ঘজীবী হো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রপর রাজা দায়ূদ যাজক সাদোক, ভাববাদী নাথন ও যিহোয়াদার পুত্র বনাযকে ডেকে পাঠালেন| তারা তিন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সঙ্গে দেখা করত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রাজা তাদের বললেন, “শলোমনকে আমার নিজের খচ্চরে চড়িয়ে, আমার সমস্ত আধিকারিকবর্গকে নিয়ে গীহ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র্ণার কাছ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খানে পবিত্র তেল ছিটিয়ে যাজক সাদোক ও ভাববাদী নাথন তাকে নতুন রাজা হিসেবে অভিষিক্ত করব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তোমরা শিঙা বাজিযে শলোমনের রাজপদে অভিষিক্ত হবার কথা ঘোষণা করে তাকে আমার কাছে নিয়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রপর শলোমনই আমার সিংহাসনে বসবে এবং আমার জায়গায় রাজা হবে| আমি শলোমনকে ইস্রায়েল ও যিহূদার শাস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নির্বাচন কর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িহোয়াদার পুত্র বনায রাজার কথার উত্তরে বলল, “আমেন! ধন্য মহারাজ! প্রভু ঈশ্বর বয়ং য়েন আপনা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এ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হে মহারাজ, মহান প্রভু ঈশ্বর বরাবর আপনার সহায় ছিলেন| আমরা আশা করব তিনি একই ভাবে শলোমনে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ন এবং শলোমনের রাজ্য আপনার রাজ্য থেকে অনেক বড় ও শক্তিশালী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াদোক, নাথন, বনায় ও রাজার আধিকারিকবর্গ রাজা দায়ূদের কথা পালন করল এবং শলোমনকে রাজা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চ্চরে চড়িয়ে গীহোন ঝর্ণায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াজক সাদোক পবিত্র তাঁবুর থেকে তৈলাধারটি নিজে বহন করে নিয়ে গিয়ে শলোমনের মাথায় প্রথামতো খান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ল ছিটিয়ে তাকে রাজা হিসেবে অভিষিক্ত করল| তখন চতুর্দিকে শিঙা বেজে উঠল এবং চারপাশ থেকে সমস্ত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ত্কার করে উঠল, “মহারাজ শলোমন দীর্ঘজীবি হো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আনন্দিত ও উত্তেজিত জনতা শলোমনের পেছনে পেছনে শহরে এল| খুশী হয়ে, বাঁশী বাজাতে বাজাতে তা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তো শব্দ করছিল য়ে মাটিও কাঁপ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দিকে আদোনিয় ও তাঁর অতিথিরা তখন সবেমাত্র ভোজনপর্ব শেষ করেছে| হঠাত্ তারা সবাই শিঙার শব্দ শু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ল| য়োয়াব বলল, “কিসের শব্দ হচ্ছে? শহরে এতো হৈ চৈ কিসের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য়োয়াব যখন কথা বলছে তখন যাজক অবিয়াথরের পুত্র য়োনাথন এসে উপস্থিত হল| আদোনিয় তাকে বলল, “এস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ো, এখানে এসো! তুমি একজন ভাল ও বিশ্বাসী মানুষ| তুমি নিশ্চয়ই আমার জন্য কোনো সুখবর এনে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়োনাথন বলল, “আপনার পক্ষে সুখবর কিনা জানি না, তবে রাজা দায়ূদ শলোমনকে নতুন রাজা বলে ঘোষ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রাজা নিজের খচ্চরে শলোমনকে চড়িয়ে যাজক সাদোক, ভাববাদী নাথন ও রাজ আধিকারিকবর্গকে দিয়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হোন ঝর্ণায পাঠিয়েছিলেন| সেখানে যাজক সাদোক ও ভাববাদী নাথন তাঁকে রাজপদে অভিষিক্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রপর তারা সকলে এক সঙ্গে শহরে ফিরে যায়| লোকরাও সব তাদের পেছন পেছন যায়| এখানে সকলে দারুণ খুশ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আনন্দ করছে| আপনারা সেই শব্দই শুনতে পা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এমনকি শলোমন রাজ সিংহাসনেও বসেছেন! রাজার সমস্ত আধিকারিকবর্গ রাজা দায়ূদকে এ কাজের জন্য অভিনন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 বলছে, ‘মহারাজ দায়ূদ, আপনি এক জন মহান রাজা এবং আমরা প্রার্থনা করি ঈশ্বর শলোমনকে এক জন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আমাদের বিশ্বাস প্রভু শলোমনকে আপনার চেয়েও খ্যাতিমান করবেন এবং তাঁর রাজ্য আপনার রাজ্যের থেকেও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’“রাজা দায়ূদও বয়ং সেখানে উপস্থিত ছিলেন| তিনি বিছানা থেকেই শলোমনের সামনে মাথা ঝুঁকিযে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“ইস্রায়েলের প্রভু ঈশ্বর ধন্য হলেন! মহিমাময প্রভু আমারই এক সন্তানকে আমার সিংহাসনে স্থাপ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শুভক্ষণ দেখার জন্য তিনি আমায় য়থেষ্ট দিন বাঁচতে দিয়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খন আদোনিয়র সমস্ত অতিথিরা ভয়ে পাংশু হয়ে তাড়াতাড়ি ভোজসভা ছেড়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এমন কি আদোনিয় শলোমনের ভয়ে ভীত হয়ে বেদীর কাছে গিয়ে বেদীর কোণগুলিকে ধ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শলোমনকে গিয়ে এক জন খবর দিল, “মহারাজ, আপনার ভয়ে ভীত হয়ে আদোনিয় এখন পবিত্র তাঁবুতে য়জ্ঞ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ণগুলোকে ধরে আছে| আর সেখান থেকে কিছুতেই বেরোতে চাইছে না| সে বলছে, ‘আগে রাজা শলোমনক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ো য়ে তিনি আমাকে হত্যা করবেন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খন শলোমন বললেন, “যদি আদোনিয়র আচার আচরণে প্রমাণ হয় য়ে সে একজন সত্‌ ব্যক্তি, আমি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 আমি ওর মাথার একগাছি চুল পর্য়ন্ত ছোঁব না| কিন্তু ও যদি গোলমাল সৃষ্টি করে তাহলে ওকে ম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ারপর রাজা শলোমন আদোনিয়কে নিয়ে আসার জন্য একজনকে পাঠালেন| সে আদোনিয়কে রাজা শলোমনে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, আদোনিয় রাজার সামনে অবনত হলেন| শলোমন তাঁকে বললেন, “যাও, বাড়ি য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2026-10-20T09:56:21Z</dcterms:created>
  <dcterms:modified xsi:type="dcterms:W3CDTF">2026-10-20T09:56:21Z</dcterms:modified>
  <dc:title>১ রাজাবলি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