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டியே யூதர் தங்கள் சத்துருக்களையெல்லாம் பட்டயத்தால் வெட்டிக்கொன்று நிர்மூலமாக்கி, தங்கள் இஷ்டப்படி தங்கள் பகைஞருக்குச் செய்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டியே யூதர் தங்கள் சத்துருக்களையெல்லாம் பட்டயத்தால் வெட்டிக்கொன்று நிர்மூலமாக்கி, தங்கள் இஷ்டப்படி தங்கள் பகைஞருக்குச் செய்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யூதர் சூசான் அரமனையிலும் ஐந்நூறுபேரைக் கொன்று நிர்மூலமாக்கி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ம்மெதாத்தாவின் குமாரனாகிய ஆமான் என்னும் யூதருடைய சத்துருவின் குமாரரான பர்சான்தாத்தா, தல்போன், அஸ்பா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டியே எஸ்தரின் கட்டளையானது பூரீம் நாட்களைப்பற்றின இந்த வர்த்தமானங்களைத் திடப்படுத்தினது; அது ஒரு புஸ்தகத்தில் எழுதப்பட்ட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ராதா, அதலியா, அரிதா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ர்மஷடா, அரிசாய், அரிதாய், வாய்சாதா ஆகிய பத்துப்பேரையும் கொன்றுபோட்டா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ர்மஷடா, அரிசாய், அரிதாய், வாய்சாதா ஆகிய பத்துப்பேரையும் கொன்றுபோட்டா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னாலும் கொள்ளையிடத் தங்கள் கையை நீட்டவில்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ன்றையதினம் சூசான் அரமனையில் கொன்றுபோடப்பட்டவர்களின் தொகை ராஜசமுகத்தில் கொண்டுவரப்பட்ட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ர் மாதத்தின் பதின்முன்றாந்தேதியிலே இப்படிச் செய்து, பதினாலாந்தேதியிலே இளைப்பாறி, அதை விருந்துண்டு சந்தோஷப்படுகிற பண்டிகை நாளாக்கி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னால் அந்த நாட்கள் பூர் என்னும் பேரினால் பூரீம் என்னப்பட்டது; அவன் அந்த நிருபத்தில் எழுதியிருந்த எல்லா வார்த்தைகளினிமித்தமும், தாங்களே இந்த விஷயத்தில் அநுபவித்தவைகளினித்தமும், தங்களுக்கு நேரிட்டவைகளினிமித்தமும்,]]></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2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എസ്തേർ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ആദാർമാസമായ പന്ത്രണ്ടാം മാസം പതിമ്മൂന്നാം തിയ്യതി രാജാവിന്റെ കല്പനയും തീർപ്പും നടത്തു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ത്തപ്പോൾ യെഹൂദന്മാരുടെ ശത്രുക്കൾ അവരുടെ നേരെ പ്രാബല്യം പ്രാപിക്കും എന്നു ആശിച്ചതും നേരെ മറി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ന്മാർക്കു തങ്ങളുടെ വൈരികളുടെ നേരെ പ്രാബല്യം പ്രാപിച്ചതുമായ ദിവസത്തിൽ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ഹശ്വേരോശ്‌രാജാവിന്റെ സകലസംസ്ഥാനങ്ങളിലും യെഹൂദന്മാർ തങ്ങളുടെ പട്ടണങ്ങളിൽ തങ്ങളോടു ദോഷം ചെയ്‍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വിച്ചവരെ കയ്യേറ്റം ചെയ്യേണ്ടതിന്നു ഒന്നിച്ചുകൂടി; അവരെയുള്ള പേടി സകല ജാതികളുടെയും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രുന്നതുകൊണ്ടു ആർക്കും അവരോടു എതിർത്തുനില്പാൻ കഴിഞ്ഞി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ഈ ദിവസങ്ങൾ തലമുറതലമുറയായി സകലവംശങ്ങളിലും സംസ്ഥാനങ്ങളിലും പട്ടണങ്ങളിലും ഓർക്കത്തക്കവണ്ണവും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ദിവസങ്ങൾ യെഹൂദന്മാരുടെ മദ്ധ്യേനിന്നു ഒഴിഞ്ഞുപോകയോ അവയുടെ ഓർമ്മ തങ്ങളുടെ സന്തതിയിൽനിന്നു വി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കയോ ചെയ്യാത്തപ്രകാരവും തങ്ങൾക്കും സന്തതികൾക്കും അവരോടു ചേരുവാനുള്ള എല്ലാവർക്കും ചട്ട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സകലസംസ്ഥാനപ്രഭുക്കന്മാരും രാജപ്രതിനിധികളും ദേശാധിപതികളും രാജാവിന്റെ കാര്യക്കാരന്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ർദ്ദെഖായിയെയുള്ള പേടി അവരുടെമേൽ വീണിരുന്നതുകൊണ്ടു യെഹൂദന്മാർക്കു സഹാ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പൂരീം സംബന്ധിച്ച ഈ രണ്ടാം ലേഖനം സ്ഥിരമാക്കേണ്ടതിന്നു അബീഹയീലിന്റെ മകളായ എസ്ഥേർരാജ്ഞിയും യെഹൂദ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ർദ്ദെഖായിയും സർവ്വാധികാരത്തോടുംകൂടെ എഴുത്തു എഴു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മൊർദ്ദെഖായി രാജധാനിയിൽ മഹാൻ ആയിരുന്നു; മൊർദ്ദെഖായി എന്ന പുരുഷൻ മേല്ക്കുമേൽ മഹാനായി തീർന്നതു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റെ കീർത്തി സകലസംസ്ഥാനങ്ങളിലും പ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യെഹൂദന്മാർ തങ്ങളുടെ ശത്രുക്കളെ ഒക്കെയും വെട്ടിക്കൊന്നു മുടിച്ചുകളഞ്ഞു; തങ്ങളെ പകെച്ച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ങ്ങൾക്കു ബോധിച്ചതുപോലെ പ്രവർത്തി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യെഹൂദനായ മൊർദ്ദെഖായിയും എസ്ഥേർരാജ്ഞിയും അവർക്കു ചട്ടമാക്കിയിരുന്നതുപോലെയും അവർ തന്നേ ത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പവാസത്തിന്റെയും കരച്ചലിന്റെയും സംഗതികളെ തങ്ങൾക്കും സന്തതികൾക്കും ചട്ടമാക്കിയിരുന്നതുപോലെയും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ദിവസങ്ങളെ നിശ്ചിതസമയത്തു തന്നേ സ്ഥിരമാക്കേ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ശൂശൻ രാജധാനിയിൽ യെഹൂദന്മാർ അഞ്ഞൂറുപേരെ കൊന്നുമുടി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അവൻ അഹശ്വേരോശിന്റെ രാജ്യത്തിലുൾപ്പെട്ട നൂറ്റിരുപത്തേഴു സംസ്ഥാനങ്ങളിലെ സകല യെഹൂദന്മാ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മാധാനവും സത്യവുമായുള്ള വാക്കുകളോടു കൂടിയ എഴുത്തു അ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പർശൻദാഥാ, ദൽഫോൻ, അസ്പാ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ഇങ്ങനെ എസ്ഥേരിന്റെ ആജ്ഞയാൽ പൂരീംസംബന്ധിച്ച കാര്യങ്ങൾ ഉറപ്പായി അതു പുസ്തകത്തിൽ എഴുതി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പോറാഥാ, അദല്യാ, അരീദാ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പർമ്മസ്ഥാ, അരീസായി, അരീദായി, വയെസാഥാ എന്നിങ്ങനെ ഹമ്മെദാഥയുടെ മകനായ യെഹൂദന്മാരുടെ ശത്രു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ഹാമാന്റെ പത്തു പുത്രന്മാരെയും അവർ കൊന്നു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എന്നാൽ കവർച്ചെക്കു അവർ കൈ നീട്ടി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ശൂശൻ രാജധാനിയിൽ അവർ കൊന്നവരുടെ സംഖ്യ അന്നു തന്നേ രാജസന്നിധിയിൽ കൊണ്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അപ്പോൾ രാജാവു എസ്ഥേർരാജ്ഞിയോടു: യെഹൂദന്മാർ ശൂശൻ രാജധാനിയിൽ അഞ്ഞൂറുപേരെയും ഹാമാന്റെ പ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രന്മാരെയും കൊന്നുമടിച്ചു; രാജാവിന്റെ മറ്റു സംസ്ഥാനങ്ങളിൽ അവർ എന്തു ചെയ്തിരിക്കും? ഇനിയും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പേക്ഷ എന്തു? അതു നിനക്കു ലഭിക്കും; ഇനിയും നിന്റെ ആഗ്രഹം എന്തു? അതു നിവർത്തിച്ചുതരാം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അതിന്നു എസ്ഥേർ: രാജാവിന്നു തിരുവുള്ളമുണ്ടായി ശൂശനിലെ യെഹൂദന്മാർ ഇന്നത്തെ തീർപ്പുപോലെ നാ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വാൻ അനുവദിക്കയും ഹാമാന്റെ പത്തു പുത്രന്മാരെയും കഴുമരത്തിന്മേൽ തൂക്കിക്കയും ചെയ്യേണമേ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അങ്ങനെ ചെയ്തുകൊൾവാൻ രാജാവു കല്പിച്ചു ശൂശനിൽ തീർപ്പു പരസ്യമാക്കി; ഹാമാന്റെ പത്തു പുത്രന്മാരെ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ക്കിക്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ശൂശനിലെ യെഹൂദന്മാർ ആദാർമാസം പതിനാലാം തിയ്യതിയും ഒന്നിച്ചുകൂടി ശൂശനിൽ മുന്നൂറുപേരെ 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ങ്കിലും കവർച്ചെക്കു അവർ കൈ നീട്ടി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രാജാവിന്റെ സംസ്ഥാനങ്ങളിലെ ശേഷം യെഹൂദന്മാർ ആദാർ മാസം പതിമ്മൂന്നാം തിയ്യതി ഒന്നിച്ചുകൂടി ത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വരക്ഷെക്കായി പൊരുതു ശത്രുക്കളുടെ കയ്യിൽനിന്നു ഒഴിഞ്ഞു വിശ്രമം പ്രാപിച്ചു. അവർ തങ്ങളുടെ വൈരികളി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ഴുപത്തയ്യായിരം പേരെ കൊന്നുകളഞ്ഞു എങ്കിലും കവർച്ചെക്കു കൈ നീട്ടി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ആ മാസം പതിന്നാലാം തിയ്യതിയോ അവർ വിശ്രമിച്ചു വിരുന്നും സന്തോഷവുമുള്ള ദിവസമായിട്ടു അതിനെ ആച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ശൂശനിലെ യെഹൂദന്മാർ ആ മാസം പതിമ്മൂന്നാം തിയ്യതിയും പതിന്നാലാം തിയ്യതിയും ഒന്നിച്ചുകൂടി; പതിനഞ്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യ്യതി അവർ വിശ്രമിച്ചു അതിനെ വിരുന്നും സന്തോഷവുമുള്ള ദിവസമായിട്ടു ആച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അതുകൊണ്ടു മതിലില്ലാത്ത പട്ടണങ്ങളിൽ പാർക്കുന്ന നാട്ടുപുറങ്ങളിലെ യെഹൂദന്മാർ ആദാർമാസം പതിന്നാ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യ്യതിയെ സന്തോഷവും വിരുന്നും ഉള്ള ദിവസവും ഉത്സവദിനവും ആയിട്ടു ആചരിക്കയും തമ്മിൽ തമ്മിൽ സമ്മാ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ത്തയക്കുകയും 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ആണ്ടുതോറും ആദാർമാസം പതിന്നാലും പതിനഞ്ചും തിയ്യതിയെ യെഹൂദന്മാർ തങ്ങളുടെ ശത്രുക്കളുടെ കയ്യിൽ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ഴിഞ്ഞു വിശ്രമിച്ച ദിവസങ്ങളായിട്ടു ദുഃഖം അവർക്കു സന്തോഷമായും വിലാപം ഉത്സവമായും തീർന്ന മാസമായി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ചരിക്കേണ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അവയെ വിരുന്നും സന്തോഷവുമുള്ള നാളുകളും തമ്മിൽ തമ്മിൽ സമ്മാനങ്ങളും ദരിദ്രന്മാർക്കു ദാനധർമ്മ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ക്കുന്ന നാളുകളും ആയിട്ടു ആചരിക്കേണ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അഹശ്വേരോശ്‌രാജാവിന്റെ സകലസംസ്ഥാനങ്ങളിലും സമീപത്തും ദൂരത്തും ഉള്ള സകലയെഹൂദന്മാ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മാക്കേണ്ടതിന്നും മൊർദ്ദെഖായി ഈ കാര്യങ്ങൾ എഴുതി അവർക്കു എഴുത്തു അ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ങ്ങനെ യെഹൂദന്മാർ തങ്ങൾ തുടങ്ങിയിരുന്നതും മൊർദ്ദെഖായി തങ്ങൾക്കു എഴുതിയിരുന്നതുമായ കാര്യം ഒ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മായി കൈ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ആഗാഗ്യനായ ഹമ്മെദാഥയുടെ മകനായി എല്ലാ യെഹൂദന്മാരുടെയും ശത്രുവായ ഹാമാൻ യെഹൂദന്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ശിപ്പിക്കേണ്ടതിന്നു അവരുടെ നേരെ ഉപായം ചിന്തിക്കയും അവരെ നശിപ്പിച്ചു മുടിക്കേണ്ടതിന്നു പൂ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 ഇടുവി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കാര്യം രാജാവിന്നു അറിവു കിട്ടിയപ്പോൾ അവൻ യെഹൂദന്മാർക്കു വിരോധമായി ചിന്തിച്ചിരുന്ന ഉപായം അ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ലയിലേക്കു തന്നെ തിരിയുവാനും അവനെയും അവന്റെ പുത്രന്മാരെയും കഴുമരത്തിന്മേൽ തൂക്കിക്കളവാനും രാജാ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ഖാമൂലം കല്പിക്കയും ചെയ്തതുകൊണ്ടു അവർ ആ നാളുകൾക്കു പൂര് എന്ന പദത്താൽ പൂരീം എന്നു പേർ വിളി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ഈ എഴുത്തിലെ സകലവൃത്താന്തങ്ങളും ആ കാര്യത്തിൽ അവർ തന്നേ കണ്ടവയും അവർക്കു സംഭവിച്ചവയും നിമി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യെഹൂദന്മാർ ഈ രണ്ടു ദിവസങ്ങളെ അവയുടെ ചട്ടവും കാലവും അനുസരിച്ചു ആണ്ടുതോറും വീഴ്ചകൂടാ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ചരിക്കത്തക്കവണ്ണ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9]]></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2026-10-21T04:46:01Z</dcterms:created>
  <dcterms:modified xsi:type="dcterms:W3CDTF">2026-10-21T04:46:01Z</dcterms:modified>
  <dc:title>എസ്തേർ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