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ோர்ந்துபோகாமல் எப்பொழுதும் ஜெபம்பண்ணவேண்டும் என்பதைக் குறித்து அவர்களுக்கு அவர் ஒரு உவமையைச் சொன்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பட்டணத்திலே ஒரு நியாயாதிபதி இருந்தான்; அவன் தேவனுக்குப் பயப்படாதவனும் மனுஷரை மதியாதவனும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பட்டணத்திலே ஒரு நியாயாதிபதி இருந்தான்; அவன் தேவனுக்குப் பயப்படாதவனும் மனுஷரை மதியாதவனும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ட்டணத்திலே ஒரு விதவையும் இருந்தாள்; அவள் அவனிடத்தில்போய்: எனக்கும் என் எதிராளிக்கும் இருக்கிற காரியத்தில் எனக்கு நியாயஞ்செய்யவேண்டும் என்று விண்ணப்பம்பண்னின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ட்டணத்திலே ஒரு விதவையும் இருந்தாள்; அவள் அவனிடத்தில்போய்: எனக்கும் என் எதிராளிக்கும் இருக்கிற காரியத்தில் எனக்கு நியாயஞ்செய்யவேண்டும் என்று விண்ணப்பம்பண்னின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குநாள் வரைக்கும் அவனுக்கு மனதில்லாதிருந்தது. பின்பு அவன் நான் தேவனுக்குப் பயப்படாமலும் மனுஷரை மதியாமலும் இருந்த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குநாள் வரைக்கும் அவனுக்கு மனதில்லாதிருந்தது. பின்பு அவன் நான் தேவனுக்குப் பயப்படாமலும் மனுஷரை மதியாமலும் இருந்த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விதவை என்னை எப்பொழுதும் தொந்தரவு செய்கிறபடியினால், இவள் அடிக்கடி வந்து என்னை அலட்டாதபடி இவளுக்கு நியாயஞ்செய்யவேண்டுமென்று தனக்குள்ளே சொல்லிக்கொண்டா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விதவை என்னை எப்பொழுதும் தொந்தரவு செய்கிறபடியினால், இவள் அடிக்கடி வந்து என்னை அலட்டாதபடி இவளுக்கு நியாயஞ்செய்யவேண்டுமென்று தனக்குள்ளே சொல்லிக்கொண்டா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கர்த்தர் அவர்களை நோக்கி: அநீதியுள்ள அந்த நியாயாதிபதி சொன்னதைச் சிந்தித்துப்பா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யே தேவன் தம்மை நோக்கி இரவும் பகலும் கூப்பிடுகிறவர்களாகிய தம்மால் தெரிந்துகொள்ளப்பட்டவர்களின் விஷயத்தில் நீடிய பொறுமையுள்ளவராயிருந்து அவர்களுக்கு நியாயஞ்செய்யாமலிருப்பார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யே தேவன் தம்மை நோக்கி இரவும் பகலும் கூப்பிடுகிறவர்களாகிய தம்மால் தெரிந்துகொள்ளப்பட்டவர்களின் விஷயத்தில் நீடிய பொறுமையுள்ளவராயிருந்து அவர்களுக்கு நியாயஞ்செய்யாமலிருப்பார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க்கிரத்திலே அவர்களுக்கு நியாயஞ்செய்வாரென்று உங்களுக்குச் சொல்லுகிறேன். ஆகிலும் மனுஷகுமாரன் வரும்போது பூமியிலே விசுவாசத்தைக் காண்பாரோ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க்கிரத்திலே அவர்களுக்கு நியாயஞ்செய்வாரென்று உங்களுக்குச் சொல்லுகிறேன். ஆகிலும் மனுஷகுமாரன் வரும்போது பூமியிலே விசுவாசத்தைக் காண்பாரோ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தங்களை நீதிமான்களென்று நம்பி, மற்றவர்களை அற்பமாயெண்ணின சிலரைக்குறித்து, அவர் ஒரு உவமையைச் சொன்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தங்களை நீதிமான்களென்று நம்பி, மற்றவர்களை அற்பமாயெண்ணின சிலரைக்குறித்து, அவர் ஒரு உவமையைச் சொன்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மனுஷர் ஜெபம்பண்ணுபம்படி தேவாலயத்துக்குப் போனார்கள்; ஒருவன் பரிசேயன், மற்றவன் ஆயக்கார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சேயன் நின்று; தேவனே! நான் பறிகாரர், அநியாயக்காரர், விபசாரக்காரர் ஆகிய மற்ற மனுஷரைப்போலவும், இந்த ஆயக்காரனைப்போலவும் இராததனால் உம்மை ஸ்தோத்திரி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சேயன் நின்று; தேவனே! நான் பறிகாரர், அநியாயக்காரர், விபசாரக்காரர் ஆகிய மற்ற மனுஷரைப்போலவும், இந்த ஆயக்காரனைப்போலவும் இராததனால் உம்மை ஸ்தோத்திரி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ரத்தில் இரண்டுதரம் உபவாசிக்கிறேன்; என் சம்பாத்தியத்திலெல்லாம் தசமபாகம் செலுத்திவருகிறேன் என்று, தனக்குள்ளே ஜெபம்பண்ண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யக்காரன் தூரத்திலே நின்று, தன் கண்களையும் வானத்துக்கு ஏறெடுக்கத் துணியாமல், தன் மார்பிலே அடித்துக்கொண்டு; தேவனே! பாவியாகிய என்மேல் கிருபையாயிர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யக்காரன் தூரத்திலே நின்று, தன் கண்களையும் வானத்துக்கு ஏறெடுக்கத் துணியாமல், தன் மார்பிலே அடித்துக்கொண்டு; தேவனே! பாவியாகிய என்மேல் கிருபையாயிரு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ல்ல, இவனே நீதிமானாக்கப்பட்டவனாய்த் தன் வீட்டுக்குத் திரும்பிப்போனான் என்று உங்களுக்குச் சொல்லுகிறேன்; ஏனெனில் தன்னை உயர்த்துகிறவனெவனும் தாழ்த்தப்படுவான், தன்னைத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ல்ல, இவனே நீதிமானாக்கப்பட்டவனாய்த் தன் வீட்டுக்குத் திரும்பிப்போனான் என்று உங்களுக்குச் சொல்லுகிறேன்; ஏனெனில் தன்னை உயர்த்துகிறவனெவனும் தாழ்த்தப்படுவான், தன்னைத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ல்ல, இவனே நீதிமானாக்கப்பட்டவனாய்த் தன் வீட்டுக்குத் திரும்பிப்போனான் என்று உங்களுக்குச் சொல்லுகிறேன்; ஏனெனில் தன்னை உயர்த்துகிறவனெவனும் தாழ்த்தப்படுவான், தன்னைத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உனக்கு என்னசெய்யவேண்டும் என்றிருக்கிறாய் என்று கேட்டார். அதற்கு அவன்: ஆண்டவரே, நான் பார்வையடையவேண்ட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உனக்கு என்னசெய்யவேண்டும் என்றிருக்கிறாய் என்று கேட்டார். அதற்கு அவன்: ஆண்டவரே, நான் பார்வையடையவேண்ட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குழந்தைகளையும் அவர் தொடும்படிக்கு அவர்களை அவரிடத்தில் கொண்டுவந்தார்கள். சீஷர்கள் அதைக்கண்டு, கொண்டுவந்தவர்களை அதட்ட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குழந்தைகளையும் அவர் தொடும்படிக்கு அவர்களை அவரிடத்தில் கொண்டுவந்தார்கள். சீஷர்கள் அதைக்கண்டு, கொண்டுவந்தவர்களை அதட்ட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 அவனை நோக்கி: நீ பார்வையடைவாயாக, உன் விசுவாசம் உன்னை இரட்சித்தது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வோ அவைகளைக் கொண்டுவரும்படி கட்டளையிட்டு: சிறு பிள்ளைகளை என்னிடத்தில் வருகிறதற்கு இடங்கொடுங்கள், அவைகளைத் தடைபண்ணாதிருங்கள்; தேவனுடைய ராஜ்யம் அப்படிப்பட்டவர்களுடையது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வோ அவைகளைக் கொண்டுவரும்படி கட்டளையிட்டு: சிறு பிள்ளைகளை என்னிடத்தில் வருகிறதற்கு இடங்கொடுங்கள், அவைகளைத் தடைபண்ணாதிருங்கள்; தேவனுடைய ராஜ்யம் அப்படிப்பட்டவர்களுடையது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 அவன் பார்வையடைந்து, தேவனை மகிமைப்படுத்திக்கொண்டே, அவருக்குப் பின்சென்றான். ஜனங்களெல்லாரும் அதைக் கண்டு, தேவனைப் புகழ்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 அவன் பார்வையடைந்து, தேவனை மகிமைப்படுத்திக்கொண்டே, அவருக்குப் பின்சென்றான். ஜனங்களெல்லாரும் அதைக் கண்டு, தேவனைப் புகழ்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வனாகிலும் சிறுபிள்ளையைப்போல் தேவனுடைய ராஜ்யத்தை ஏற்றுக்கொள்ளாவிட்டால், அதில் பிரவேசிக்கமாட்ட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வனாகிலும் சிறுபிள்ளையைப்போல் தேவனுடைய ராஜ்யத்தை ஏற்றுக்கொள்ளாவிட்டால், அதில் பிரவேசிக்கமாட்ட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லைவன் ஒருவன் அவரை நோக்கி: நல்ல போதகரே, நித்திய ஜீவனைச் சுதந்தரித்துக்கொள்வதற்கு நான் என்ன செய்யவேண்டும் என்று கே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லைவன் ஒருவன் அவரை நோக்கி: நல்ல போதகரே, நித்திய ஜீவனைச் சுதந்தரித்துக்கொள்வதற்கு நான் என்ன செய்யவேண்டும் என்று கே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இயேசு: நீ என்னை நல்லவனென்று சொல்வானேன்? தேவன் ஒருவர் தவிர நல்லவன் ஒருவனும் இல்லைய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இயேசு: நீ என்னை நல்லவனென்று சொல்வானேன்? தேவன் ஒருவர் தவிர நல்லவன் ஒருவனும் இல்லைய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பசாரஞ் செய்யாதிருப்பாயாக, கொலைசெய்யாதிருப்பாயாக, களவுசெய்யாதிருப்பாயாக, பொய்ச்சாட்சி சொல்லாதிருப்பாயாக, உன் தகப்பனையும் உன் தாயையும் கனம்பண்ணுவாயாக என்கிற கற்பனைகளை நீ அறிந்திருக்கிறாயே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பசாரஞ் செய்யாதிருப்பாயாக, கொலைசெய்யாதிருப்பாயாக, களவுசெய்யாதிருப்பாயாக, பொய்ச்சாட்சி சொல்லாதிருப்பாயாக, உன் தகப்பனையும் உன் தாயையும் கனம்பண்ணுவாயாக என்கிற கற்பனைகளை நீ அறிந்திருக்கிறாயே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ன் இவைகளையெல்லாம் என் சிறு வயதுமுதல் கைக்கொண்டிருக்கிறே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தைக் கேட்டு: இன்னும் உன்னிடத்தில் ஒரு குறைவு உண்டு; உனக்கு உண்டானவைகளையெல்லாம் விற்றுத் தரித்திரருக்குக் கொடு அப்பொழுது பரலோகத்திலே உனக்குப் பொக்கிஷம் உண்டாயிருக்கும்; பின்பு என்னைப் பின்பற்றிவா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தைக் கேட்டு: இன்னும் உன்னிடத்தில் ஒரு குறைவு உண்டு; உனக்கு உண்டானவைகளையெல்லாம் விற்றுத் தரித்திரருக்குக் கொடு அப்பொழுது பரலோகத்திலே உனக்குப் பொக்கிஷம் உண்டாயிருக்கும்; பின்பு என்னைப் பின்பற்றிவா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திக ஐசுவரியமுள்ளவனானபடியினால், இதைக் கேட்டபொழுது, மிகுந்த துக்கமடை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ிகுந்த துக்கமடைந்ததை இயேசு கண்டு: ஐசுவரியமுள்ளவர்கள் தேவனுடைய ராஜ்யத்தில் பிரவேசிப்பது எவ்வளவு அரிதா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ஐசுவரியவான் தேவனுடைய ராஜ்யத்தில் பிரவேசிப்பதைப்பார்க்கிலும், ஒட்டகமானது ஊசியின் காதிலே நுழைவது எளிதாயிருக்கும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ைக் கேட்டவர்கள்: அப்படியானால் யார் இரட்சிக்கப்படக்கூடும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ர்: மனுஷரால் கூடாதவைகள் தேவனால் கூடும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ேதுரு அவரை நோக்கி: இதோ, நாங்கள் எல்லாவற்றையும் விட்டு, உம்மைப் பின்பற்றினோமே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ர்: தேவனுடைய ராஜ்யத்தினிமித்தம் வீட்டையாவது, பெற்றாரையாவது, சகோதாரையாவது, மனைவியையாவது, பிள்ளைகளையாவது விட்டுவிட்டவன் எவன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ர்: தேவனுடைய ராஜ்யத்தினிமித்தம் வீட்டையாவது, பெற்றாரையாவது, சகோதாரையாவது, மனைவியையாவது, பிள்ளைகளையாவது விட்டுவிட்டவன் எவன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ம்மையிலே அதிகமானவைகளையும், மறுமையிலே நித்திய ஜீவனையும் அடையாமற்போவ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ம்மையிலே அதிகமானவைகளையும், மறுமையிலே நித்திய ஜீவனையும் அடையாமற்போவ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ர் பன்னிருவரையும் தம்மிடத்தில் அழைத்து: இதோ, எருசலேமுக்குப் போகிறோம், மனுஷகுமாரனைக் குறித்துத் தீர்க்கதரிசிகளால் எழுதப்பட்டவைகளெல்லாம் நிறைவேற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ர் பன்னிருவரையும் தம்மிடத்தில் அழைத்து: இதோ, எருசலேமுக்குப் போகிறோம், மனுஷகுமாரனைக் குறித்துத் தீர்க்கதரிசிகளால் எழுதப்பட்டவைகளெல்லாம் நிறைவேற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ப்படியெனில், அவர் புறஜாதியாரிடத்தில் ஒப்புக்கொடுக்கப்பட்டு, பரியாசமும் நிந்தையும் அடைந்து, துப்பப்படுவ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ை வாரினால் அடித்து, கொலை செய்வார்கள்; மூன்றாம் நாளிலே அவர் உயிரோடே எழுந்திருப்பார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ைகளில் ஒன்றையும் அவர்கள் உணரவில்லை; அவைகளின் பொருள் அவர்களுக்கு மறைவாயிருந்தது, அவர் சொன்னவைகளை அவர்கள் அறிந்துகொள்ளவ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ைகளில் ஒன்றையும் அவர்கள் உணரவில்லை; அவைகளின் பொருள் அவர்களுக்கு மறைவாயிருந்தது, அவர் சொன்னவைகளை அவர்கள் அறிந்துகொள்ளவி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அவர் எரிகோவுக்குச் சமீபமாய் வரும்போது, ஒரு குருடன் வழியருகே உட்கார்ந்து பிச்சைகேட்டுக்கொண்டிருந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அவர் எரிகோவுக்குச் சமீபமாய் வரும்போது, ஒரு குருடன் வழியருகே உட்கார்ந்து பிச்சைகேட்டுக்கொண்டிருந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ஜனங்கள் நடக்கிற சத்தத்தை அவன் கேட்டு, இதென்ன என்று விசாரித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சரேயனாகிய இயேசு போகிறார் என்று அவனுக்கு அறிவித்தார்கள். அப்பொழுது அவன் இயேசுவே, தாவீதின் குமாரனே, எனக்கு இரங்கும் என்று கூப்பிட்ட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ுன் நடப்பவர்கள் அவன் பேசாமலிருக்கும்படி அவனை அதட்டினார்கள். அவனோ: தாவீதின் குமாரனே, எனக்கு இரங்கும் என்று மிகவும் அதிகமாய்க் கூப்பிட்ட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நின்று, அவனைத் தம்மிடத்தில் கொண்டுவரும்படி சொன்ன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நின்று, அவனைத் தம்மிடத்தில் கொண்டுவரும்படி சொன்ன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ன் கிட்டவந்தபோது, அவர் அவனை நோக்கி: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ன் கிட்டவந்தபோது, அவர் அவனை நோக்கி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ಜನರು ಬೇಸರಗೊಳ್ಳದೆ ಯಾವಾಗಲೂ ಪ್ರಾರ್ಥಿಸತಕ್ಕದ್ದೆಂದು ಆತನು ಅವರಿಗೆ ಒಂದು ಸಾಮ್ಯವನ್ನು ಹೇಳಿದನ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ಒಂದಾನೊಂದು ಪಟ್ಟಣದಲ್ಲಿ ಒಬ್ಬ ನ್ಯಾಯಾಧಿಪತಿ ಇದ್ದನು. ಅವನು ದೇವರಿಗೆ ಭಯಪಡದವನೂ ಮನುಷ್ಯರನ್ನು ಲಕ್ಷ್ಯ ಮಾಡದ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 ಪಟ್ಟಣದಲ್ಲಿದ್ದ ಒಬ್ಬ ವಿಧವೆಯು ಅವನ ಬಳಿಗೆ ಬಂದು--ನನ್ನ ಪ್ರತಿ ವಾದಿಗೂ ನನಗೂ ನ್ಯಾಯತೀರಿಸು ಎಂದು ಹ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ತ್ತ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ು ಸ್ವಲ್ಪಕಾಲದವರೆಗೆ ಮನಸ್ಸಿಲ್ಲ ದವನಾಗಿದ್ದನು; ತರುವಾಯ ಅವನು ತನ್ನೊಳಗೆ--ನಾನು ದೇವರಿಗೆ ಭಯಪಡುವದ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ನ್ನು ಲಕ್ಷ್ಯಮಾಡುವ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ಾಗ್ಯೂ ಈ ವಿಧವೆಯು ನನಗೆ ತೊಂದರೆ ಕೊಟ್ಟು ಪದೇ ಪದೇ ನನ್ನ ಬಳಿಗೆ ಬಂದು ನನ್ನನ್ನು ದಣಿಸದಂತೆ ನಾನು ಅವ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ಿಸುವೆನು ಎಂದು ಅಂದ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--ಈ ಅನ್ಯಾಯಗಾರನಾದ ನ್ಯಾಯಾಧಿ ಪತಿಯು ಅಂದುಕೊಂಡದ್ದನ್ನು ಕ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ೇವರಾದು ಕೊಂಡವರು ಆತನಿಗೆ ಹಗಲು ರಾತ್ರಿ ಮೊರೆಯಿಡು ವಾಗ ಆತನು ಅವರ ವಿಷಯದಲ್ಲಿ ಬಹಳವಾಗಿ ತಡಮಾಡಿದರೂ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ವನ್ನು ತೀರಿಸದೆ ಇರುವನ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ನು ಬೇಗನೆ ಅವರಿಗೆ ನ್ಯಾಯ ತೀರಿಸುವನೆಂದು ನಾನು ನಿಮಗೆ ಹೇಳುತ್ತೇನೆ. ಆದಾಗ್ಯೂ ಮನುಷ್ಯಕುಮಾರನು ಬಂದಾಗ ಭೂಮ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ನಂಬಿಕೆಯನ್ನು ಕಾಣುವನ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ತಾವು ನೀತಿವಂತರೆಂದು ತಮ್ಮಲ್ಲಿಯೇ ಭರವಸ ವನ್ನಿಟ್ಟುಕೊಂಡು ಬೇರೆಯವರನ್ನು ಅಸಡ್ಡೆ ಮಾಡಿದ ಕೆಲವರಿಗೆ ಈ ಸಾಮ್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ಬ್ಬರು ಪ್ರಾರ್ಥನೆ ಮಾಡುವದಕ್ಕೆ ದೇವಾಲಯದೊಳಗೆ ಹೋದರು; ಒಬ್ಬನು ಫರಿಸಾಯನು, ಮತ್ತೊಬ್ಬನು ಸುಂಕದ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ಫರಿಸಾಯನು ನಿಂತುಕೊಂಡು ತನ್ನೊಳಗೆ ಹೀಗೆ ಪ್ರಾರ್ಥಿಸುತ್ತಾ--ದೇವರೇ, ಸುಲು ಕೊಳ್ಳುವವರೂ ಅನೀತಿವಂತರೂ ವ್ಯಭಿಚಾರಿ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ರುವ ಮಿಕ್ಕಾದವರಂತೆ ಇಲ್ಲವೆ ಈ ಸುಂಕದವನ ಹಾಗೆ ನಾನು ಅಲ್ಲ, ಆದದರಿಂದ ನಾನು ನಿನಗೆ ಸ್ತೋತ್ರ ಸಲ್ಲ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ವಾರದಲ್ಲಿ ಎರಡು ಸಾರಿ ಉಪವಾಸ ಮಾಡುತ್ತೇನೆ; ನನಗಿರುವದೆ ಲ್ಲವುಗಳಲ್ಲಿ ದಶಾಂಶ ಕೊಡುತ್ತೇನ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ಸುಂಕದವನು ದೂರದಲ್ಲಿ ನಿಂತುಕೊಂಡು ಆಕಾಶದ ಕಡೆಗೆ ಕಣ್ಣೆತ್ತಿ ನೋಡುವದಕ್ಕೂ ಮನಸ್ಸಿಲ್ಲದೆ ತನ್ನ ಎದ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ಡುಕೊಳ್ಳುತ್ತಾ--ದೇವರು ಪಾಪಿ ಯಾದ ನನ್ನನ್ನು ಕರುಣಿಸ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ವನೇ ಫರಿಸಾಯನಿಗಿಂತ ನೀತಿವಂತನೆಂದು ನಿರ್ಣಯಿಸಲ್ಪಟ್ಟ ವನಾಗಿ ತನ್ನ ಮನೆಗೆ ಹೋದನು; ಯಾಕಂದರೆ ತ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ಿಸಿಕೊಳ್ಳುವ ಪ್ರತಿಯೊಬ್ಬನು ತಗ್ಗಿಸಲ್ಪಡುವನು ಮತ್ತು ತನ್ನನ್ನು ತಗ್ಗಿಸಿಕೊಳ್ಳುವವನು ಹೆಚ್ಚಿಸಲ್ಪಡುವನ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ಮಗೆ ಹೇಳ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ನಾನು ನಿನಗೆ ಏನು ಮಾಡಬೇಕೆಂದು ಕೋರುತ್ತೀ ಎಂದು ಕೇಳಿದನು. ಅದಕ್ಕವನು--ಕರ್ತನೇ, ನಾನು ದೃಷ್ಟಿಹೊಂದುವಂತೆ ಮಾ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ತರುವಾಯ ಚಿಕ್ಕಮಕ್ಕಳನ್ನು ಸಹ ಯೇಸು ಮುಟ್ಟುವಂತೆ ಜನರು ಅವುಗಳನ್ನು ಆತನ ಬಳಿಗೆ ತಂದಾಗ ಆತನ ಶಿಷ್ಯರು ಇದನ್ನು ನೋ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ು ಗದ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ಆಗ ಯೇಸು ಅವನಿಗೆ-- ನೀನು ದೃಷ್ಟಿ ಹೊಂದಿದವನಾಗು; ನಿನ್ನ ನಂಬಿಕೆಯೇ ನಿನ್ನನ್ನು ರಕ್ಷಿಸಿಯ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ಯೇಸು ಅವರನ್ನು ತನ್ನ ಹತ್ತಿರಕ್ಕೆ ಕರೆದು--ಚಿಕ್ಕ ಮಕ್ಕಳನ್ನು ನನ್ನ ಹತ್ತಿರಕ್ಕೆ ಬರುವಂತೆ ಬಿ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ಿಗೆ ಅಡ್ಡಿ ಮಾಡಬೇಡಿರಿ; ಯಾಕಂದರೆ ದೇವರ ರಾಜ್ಯವು ಅಂಥವರ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ಕೂಡಲೆ ಅವನು ತನ್ನ ದೃಷ್ಟಿಹೊಂದಿದನು. ಆಗ ಅವನು ದೇವರನ್ನು ಮಹಿಮೆಪಡಿಸುತ್ತಾ ಆತನನ್ನು ಹಿಂಬಾಲಿಸಿದನು; ಎಲ್ಲಾ 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ನೋಡಿ ದೇವರಿಗೆ ಕೊಂಡಾಟ ಸಲ್ಲ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ಾವನಾದರೂ ಈ ಚಿಕ್ಕ ಮಗುವಿನಂತೆ ದೇವರ ರಾಜ್ಯವನ್ನು ಅಂಗೀಕರಿಸದಿರುವನೋ ಅವನು ಅದರೊಳಗೆ ಸೇರುವದೇ ಇಲ್ಲವೆ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ನಿಜವಾಗಿ ಹೇಳ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ಒಬ್ಬಾನೊಬ್ಬ ಅಧಿಕಾರಿಯು ಆತನಿಗೆ--ಒಳ್ಳೇ ಬೋಧಕನೇ, ನಾನು ನಿತ್ಯಜೀವವನ್ನು ಬಾಧ್ಯ ವಾಗಿ ಹೊಂದುವದಕ್ಕೆ ಏ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ಬೇಕು ಎಂದ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ಕ್ಕೆ ಯೇಸು ಅವನಿಗೆ--ನೀನು ನನ್ನನ್ನು ಒಳ್ಳೆಯವನೆಂದು ಯಾಕೆ ಕರೆಯುತ್ತೀ? ದೇವರೊಬ್ಬನೇ ಹೊರತು ಒಳ್ಳೆಯವನು ಯಾ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ವ್ಯಭಿಚಾರ ಮಾಡಬೇಡ, ನರಹತ್ಯ ಮಾಡ ಬೇಡ, ಕದಿಯಬೇಡ, ಸುಳ್ಳುಸಾಕ್ಷಿ ಹೇಳಬೇಡ, ನಿನ್ನ ತಂದೆಯನ್ನು ಮತ್ತ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ಯಿಯನ್ನು ಸನ್ಮಾನಿಸಬೇಕು ಎಂಬ ಆಜ್ಞೆಗಳನ್ನು ನೀನು ಬಲ್ಲವನಾಗಿದ್ದ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ದಕ್ಕವನು--ನನ್ನ ಬಾಲ್ಯದಿಂದ ನಾನು ಇವೆಲ್ಲವು ಗಳನ್ನು ಕೈಕೊಂಡಿದ್ದೇನ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ಯೇಸು ಇವುಗಳನ್ನು ಕೇಳಿ ಅವನಿಗೆ--ಆದಾಗ್ಯೂ ನಿನಗೆ ಒಂದು ಕೊರತೆ ಇದೆ; ನಿನಗೆ ಇರುವದೆಲ್ಲವನ್ನು ಮಾರಿ ಬಡ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ಂಚಿಕೊಡು; ಪರಲೋಕದಲ್ಲಿ ನಿನಗೆ ಸಂಪತ್ತು ಇರುವದು; ಬಂದು ನನ್ನನ್ನು ಹಿಂಬಾ ಲ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ನು ಇದನ್ನು ಕೇಳಿ ಬಹಳ ದುಃಖವುಳ್ಳವನಾದನು; ಯಾಕಂದರೆ ಅವನು ಬಹಳ ಐಶ್ವರ್ಯವಂತ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ನು ಬಹಳ ವ್ಯಥೆಗೊಂಡದ್ದನ್ನು ಯೇಸು ನೋಡಿ--ಐಶ್ವರ್ಯ ವಂತರು ದೇವರ ರಾಜ್ಯದಲ್ಲಿ ಸೇರುವದು ಎಷ್ಟೋ ಕಷ್ಟ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ಐಶ್ವರ್ಯವಂತನು ದೇವರ ರಾಜ್ಯದಲ್ಲಿ ಸೇರುವದಕ್ಕಿಂತ ಒಂಟೆಯು ಸೂಜಿಯ ಕಣ್ಣಿನಲ್ಲಿ ತೂರುವದು ಸುಲಭ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ನ್ನು ಕೇಳಿದವರು--ಹಾಗಾದರೆ ರಕ್ಷಣೆ ಹೊಂದುವವರು ಯಾರು?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ದಕ್ಕೆ ಆತನು--ಮನುಷ್ಯರಿಗೆ ಅಸಾಧ್ಯವಾದವುಗಳು ದೇವರಿಗೆ ಸಾಧ್ಯವಾಗಿವ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ಪೇತ್ರನು--ಇಗೋ, ನಾವು ಎಲ್ಲವನ್ನು ಬಿಟ್ಟು ನಿನ್ನನ್ನು ಹಿಂಬಾಲಿಸಿದ್ದೇವೆ ಎಂದು ಹೇಳಿದ್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ತನು ಅವರಿಗೆ--ಒಬ್ಬನು ಮನೆ ಯನ್ನಾದರೂ ತಂದೆತಾಯಿಗಳನ್ನಾದರೂ ಸಹೋದರರನ್ನಾದರೂ ಹೆಂಡತಿಯನ್ನಾದರೂ ಇಲ್ಲವೆ ಮಕ್ಕ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ನಾದರೂ ದೇವರ ರಾಜ್ಯಕ್ಕೋಸ್ಕರ ಬಿಟ್ಟುಬಿಡುವ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ಈ ಕಾಲದಲ್ಲಿ ಅತ್ಯಧಿಕವಾದವುಗಳನ್ನೂ ಬರುವ ಲೋಕದಲ್ಲಿ ನಿತ್ಯಜೀವವನ್ನೂ ಹೊಂದಿಯೇ ಹೊಂದು ವನು ಎಂದು ನಾನ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ವಾಗಿ ಹೇಳ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ದಲ್ಲದೆ ಆತನು ಹನ್ನೆರಡು ಮಂದಿಯನ್ನು ಹತ್ತಿರಕ್ಕೆ ಕರೆದು ಅವರಿಗೆ--ಇಗೋ, ನಾವು ಯೆರೂಸ ಲೇಮಿಗೆ ಹೋಗುತ್ತೇವ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ಕುಮಾರನ ವಿಷಯ ದಲ್ಲಿ ಪ್ರವಾದಿಗಳಿಂದ ಬರೆಯಲ್ಪಟ್ಟವುಗಳೆಲ್ಲವೂ ನೆರವ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ತನು ಅನ್ಯಜನಗಳಿಗೆ ಒಪ್ಪಿಸಲ್ಪ ಡುವನು; ಅವರು ಆತನನ್ನು ಹಾಸ್ಯಮಾಡುವವರಾಗಿ ಅವಮಾನ ಮಾಡುತ್ತಾ ಆತನ ಮೇಲೆ ಉಗು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ಇದಲ್ಲದೆ ಅವರು ಆತನನ್ನು ಕೊರಡೆಗಳಿಂದ ಹೊಡೆದು ಕೊಲ್ಲುವರು. ಮೂರನೆಯ ದಿನದಲ್ಲಿ ಆತನು ತಿರಿಗಿ ಏಳ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ದರೆ ಶಿಷ್ಯರು ಇವುಗಳಲ್ಲಿ ಒಂದನ್ನೂ ಗ್ರಹಿಸಲಿಲ್ಲ; ಈ ಮಾತು ಅವರಿಗೆ ಮರೆಯಾಗಿದ್ದದರಿಂದ ಆತನು ಹೇಳಿದವು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ತಿಳಿ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ಇದಾದ ಮೇಲೆ ಆತನು ಯೆರಿಕೋವಿನ ಸವಿಾಪಕ್ಕೆ ಬಂದಾಗ ಒಬ್ಬಾನೊಬ್ಬ ಕುರುಡನು ದಾರಿಯ ಬದಿಯಲ್ಲಿ ಕೂತುಕೊಂಡು ಭಿಕ್ಷೆ ಬೇ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ಿದ್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ಜನಸಮೂಹವು ಹಾದುಹೋಗುವದನ್ನು ಇವನು ಕೇಳಿಸಿಕೊಂಡು ಅದೇನೆಂದು ವಿಚಾ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ನಜರೇತಿನವನಾದ ಯೇಸು ಹಾದು ಹೋಗುತ್ತಿದ್ದಾ ನೆಂದು ಅವರು ಅವನಿಗೆ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ಗ ಅವನು--ಯೇಸುವೇ, ದಾವೀದನಕುಮಾರನೇ, ನನ್ನ ಮೇಲೆ ಕರುಣೆಯಿಡು ಎಂದು ಕೂಗ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ಮುಂದೆ ಹೋಗುತ್ತಿದ್ದವರು ಅವನು ಸುಮ್ಮನಿರು ವಂತೆ ಅವನನ್ನು ಗದರಿಸಿದರು. ಆದರೂ ಅವನು--ದಾವೀದನಕುಮಾರನೇ, ನ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ುಣೆಯಿಡು ಎಂದು ಮತ್ತಷ್ಟು ಹೆಚ್ಚಾಗಿ ಕೂಗ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ಗ ಯೇಸು ನಿಂತುಕೊಂಡು ಅವನನ್ನು ತನ್ನ ಬಳಿಗೆ ಕರತರುವಂತೆ ಅಪ್ಪಣೆಕೊಟ್ಟನು; ಅವನು ಆತನ ಬಳಿಗೆ ಬಂದಾಗ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2026-10-21T06:19:56Z</dcterms:created>
  <dcterms:modified xsi:type="dcterms:W3CDTF">2026-10-21T06:19:56Z</dcterms:modified>
  <dc:title>ಲೂಕನು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