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 நிறைந்த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 நிறைந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মি আমার নয়ন য়ুগল উর্দ্ধে তুলি এবং আপনার কাছে প্রার্থনা করি| স্বর্গ আপনি রাজ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াসরা তাদের প্রযোজনীয জিনিসপত্রের জন্য তাদের ওপর নির্ভর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ভাবে আমরাও আমাদের প্রভু ঈশ্বরের ওপর নির্ভর করি| প্রভু আমাদের প্রতি ক্ষমা প্রদর্শন করবেন,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ীক্ষায় আমরা র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মাদের প্রতি সদয় হোন, কারণ দীর্ঘদিন ধরে আমরা অপমানিত হয়ে এসেছি|ঐসব অলস এবং উদ্ধত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 থেকে আমরা য়থেষ্ট অপমান ও নিন্দা পে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2026-10-21T08:33:49Z</dcterms:created>
  <dcterms:modified xsi:type="dcterms:W3CDTF">2026-10-21T08:33:49Z</dcterms:modified>
  <dc:title>গীতসংহিতা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