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prophets of Israel that prophesy, and say you unto them that prophesy out of their own hearts, Hear all of you the word of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prophets of Israel that prophesy, and say you unto them that prophesy out of their own hearts, Hear all of you the word of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prophesy against the prophets of Israel that prophesy, and say you unto them that prophesy out of their own hearts, Hear all of you the word of the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GOD; Woe unto the foolish prophets, that follow their own spirit, and have seen noth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GOD; Woe unto the foolish prophets, that follow their own spirit, and have seen noth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 Israel, your prophets are like the foxes in the deser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have not gone up into the gaps, neither made up the hedge for the house of Israel to stand in the battle in the day of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have not gone up into the gaps, neither made up the hedge for the house of Israel to stand in the battle in the day of the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y have seen vanity and lying divination, saying, The LORD says: and the LORD has not sent them: and they have made others to hope that they would confirm the w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y have seen vanity and lying divination, saying, The LORD says: and the LORD has not sent them: and they have made others to hope that they would confirm the w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ave all of you not seen a vain vision, and have all of you not spoken a lying divination, whereas all of you say, The LORD says it; although it be I have not spok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ave all of you not seen a vain vision, and have all of you not spoken a lying divination, whereas all of you say, The LORD says it; although it be I have not spok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cause all of you have spoken vanity, and seen lies, therefore, behold, I am against you, says the Lord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cause all of you have spoken vanity, and seen lies, therefore, behold, I am against you, says the Lord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ne hand shall be upon the prophets that see vanity, and that divine lies: they shall not be in the assembly of my people, neither shall they be written in the writing of the house of Israel, neither shall they enter into the land of Israel; and all of you shall know that I am the Lord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ne hand shall be upon the prophets that see vanity, and that divine lies: they shall not be in the assembly of my people, neither shall they be written in the writing of the house of Israel, neither shall they enter into the land of Israel; and all of you shall know that I am the Lord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ne hand shall be upon the prophets that see vanity, and that divine lies: they shall not be in the assembly of my people, neither shall they be written in the writing of the house of Israel, neither shall they enter into the land of Israel; and all of you shall know that I am the Lord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ne hand shall be upon the prophets that see vanity, and that divine lies: they shall not be in the assembly of my people, neither shall they be written in the writing of the house of Israel, neither shall they enter into the land of Israel; and all of you shall know that I am the Lord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cause, even because they have seduced my people, saying, Peace; and there was no peace; and one built up a wall, and, lo, others daubed it with plast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cause, even because they have seduced my people, saying, Peace; and there was no peace; and one built up a wall, and, lo, others daubed it with plast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which daub it with plaster, that it shall fall: there shall be an overflowing shower; and all of you, O great hailstones, shall fall; and a stormy wind shall rend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ay unto them which daub it with plaster, that it shall fall: there shall be an overflowing shower; and all of you, O great hailstones, shall fall; and a stormy wind shall rend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Lo, when the wall is fallen, shall it not be said unto you, Where is the daubing wherewith all of you have daubed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us says the Lord GOD; I will even rend it with a stormy wind in my fury; and there shall be an overflowing shower in mine anger, and great hailstones in my fury to consume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us says the Lord GOD; I will even rend it with a stormy wind in my fury; and there shall be an overflowing shower in mine anger, and great hailstones in my fury to consume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fore thus says the Lord GOD; I will even rend it with a stormy wind in my fury; and there shall be an overflowing shower in mine anger, and great hailstones in my fury to consume i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break down the wall that all of you have daubed with plaster, and bring it down to the ground, so that the foundation thereof shall be discovered, and it shall fall, and all of you shall be consumed in the midst thereof: and all of you shall know that I am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break down the wall that all of you have daubed with plaster, and bring it down to the ground, so that the foundation thereof shall be discovered, and it shall fall, and all of you shall be consumed in the midst thereof: and all of you shall know that I am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break down the wall that all of you have daubed with plaster, and bring it down to the ground, so that the foundation thereof shall be discovered, and it shall fall, and all of you shall be consumed in the midst thereof: and all of you shall know that I am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will I accomplish my wrath upon the wall, and upon them that have daubed it with plaster, and will say unto you, The wall is no more, neither they that daubed 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will I accomplish my wrath upon the wall, and upon them that have daubed it with plaster, and will say unto you, The wall is no more, neither they that daubed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know, the prophets of Israel which prophesy concerning Jerusalem, and which see visions of peace for her, and there is no peace, says the Lord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know, the prophets of Israel which prophesy concerning Jerusalem, and which see visions of peace for her, and there is no peace, says the Lord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o know, the prophets of Israel which prophesy concerning Jerusalem, and which see visions of peace for her, and there is no peace, says the Lord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ikewise, you son of man, set your face against the daughters of your people, which prophesy out of their own heart; and prophesy you against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ikewise, you son of man, set your face against the daughters of your people, which prophesy out of their own heart; and prophesy you against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ikewise, you son of man, set your face against the daughters of your people, which prophesy out of their own heart; and prophesy you against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Thus says the Lord GOD; Woe to the women that sew pillows to all armholes, and make kerchiefs upon the head of every stature to hunt souls! Will all of you hunt the souls of my people, and will all of you save the souls alive that come unto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Thus says the Lord GOD; Woe to the women that sew pillows to all armholes, and make kerchiefs upon the head of every stature to hunt souls! Will all of you hunt the souls of my people, and will all of you save the souls alive that come unto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ay, Thus says the Lord GOD; Woe to the women that sew pillows to all armholes, and make kerchiefs upon the head of every stature to hunt souls! Will all of you hunt the souls of my people, and will all of you save the souls alive that come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ill all of you pollute me among my people for handfuls of barley and for pieces of bread, to slay the souls that should not die, and to save the souls alive that should not live, by your lying to my people that hear your l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ill all of you pollute me among my people for handfuls of barley and for pieces of bread, to slay the souls that should not die, and to save the souls alive that should not live, by your lying to my people that hear your l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ill all of you pollute me among my people for handfuls of barley and for pieces of bread, to slay the souls that should not die, and to save the souls alive that should not live, by your lying to my people that hear your li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ill all of you pollute me among my people for handfuls of barley and for pieces of bread, to slay the souls that should not die, and to save the souls alive that should not live, by your lying to my people that hear your li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thus says the Lord GOD; Behold, I am against your pillows, wherewith all of you there hunt the souls to make them fly, and I will tear them from your arms, and will let the souls go, even the souls that all of you hunt to make them fl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thus says the Lord GOD; Behold, I am against your pillows, wherewith all of you there hunt the souls to make them fly, and I will tear them from your arms, and will let the souls go, even the souls that all of you hunt to make them fl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thus says the Lord GOD; Behold, I am against your pillows, wherewith all of you there hunt the souls to make them fly, and I will tear them from your arms, and will let the souls go, even the souls that all of you hunt to make them fl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fore thus says the Lord GOD; Behold, I am against your pillows, wherewith all of you there hunt the souls to make them fly, and I will tear them from your arms, and will let the souls go, even the souls that all of you hunt to make them f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r kerchiefs also will I tear, and deliver my people out of your hand, and they shall be no more in your hand to be hunted; and all of you shall know that I am the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our kerchiefs also will I tear, and deliver my people out of your hand, and they shall be no more in your hand to be hunted; and all of you shall know that I am the L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cause with lies all of you have made the heart of the righteous sad, whom I have not made sad; and strengthened the hands of the wicked, that he should not return from his wicked way, by promising him lif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cause with lies all of you have made the heart of the righteous sad, whom I have not made sad; and strengthened the hands of the wicked, that he should not return from his wicked way, by promising him lif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cause with lies all of you have made the heart of the righteous sad, whom I have not made sad; and strengthened the hands of the wicked, that he should not return from his wicked way, by promising him lif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all of you shall see no more vanity, nor divine divinations: for I will deliver my people out of your hand: and all of you shall know that I am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all of you shall see no more vanity, nor divine divinations: for I will deliver my people out of your hand: and all of you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3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தீர்க்கதரிசனம் சொல்லுகிற இஸ்ரவேலின் தீர்க்கதரிசிகளுக்கு விரோதமாக நீ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 தங்கள் இருதயத்தில் இருக்கிறதையே எடுத்துத் தீர்க்கதரிசனஞ்சொல்லுகிறவர்களோடே நீ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கர்த்தருடைய வார்த்தையை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ய ஆண்டவர் உரைக்கிறதாவது: தாங்கள் ஒன்றும் தரிசியாதிருந்தும், தங்களுடைய ஆவியின் ஏவுத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கிற மதிகெட்ட தீர்க்கதரிசிகளு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ஸ்ரவேலே, உன் தீர்க்கதரிசிகள் வனாந்தரங்களிலுள்ள நரிகளுக்கு ஒப்பா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கர்த்தருடைய நாளிலே யுத்தத்தில் நிலைநிற்கும்படிக்கு, திறப்புகளில் ஏறினதுமில்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க்காகச் சுவரை அடைத்த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தங்களை அனுப்பாதிருந்தும், கர்த்தர் உரைத்தாரென்று சொல்லி, அவர்கள் அபத்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க்குறியையும் தரிசித்து, காரியத்தை நிர்வாகம்பண்ணலாமென்று நம்பிக்கையா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உரைக்காதிருந்தும், நீங்கள் கர்த்தர் உரைத்தார் என்று சொல்லும்போது, அபத்தமான தரிசனை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த்து, பொய்க்குறியைச் சொல்லுகிறீ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கர்த்தராகிய ஆண்டவர் உரைக்கிறது என்னவென்றால்; நீங்கள் அபத்தமானதைச் சொல்லி பொய்யா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க்கிறபடியினால், இதோ, நான் உங்களுக்கு விரோதமானவர்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த்தமானதைத் தரிசித்து, பொய்க்குறியைச் சொல்லுகிற தீர்க்கதரிசிகளுக்கு என் கை விரோ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என் ஜனத்தின் சங்கத்தில் இருப்பதுமில்லை; இஸ்ரவேல் வம்சத்தாரின் அட்டவணை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ப்படுவதுமில்லை; இஸ்ரவேல் தேசத்துக்குள் பிரவேசிப்பதுமில்லை; அப்பொழுது நான்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தானம் இல்லாதிருந்தும் சமாதானமென்று சொல்லி, அவர்கள் என் ஜனத்தை மோசம்போக்குகிறார்கள்;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சுவரை வைக்கிறான்; இதோ, மற்றவர்கள் சாரமில்லாத சாந்தை அதற்குப் பூசு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ரமில்லாத சாந்தைப் பூசுகிறவர்களை நோக்கி: அது இடிந்துவிழுமென்று சொல்; வெள்ளமாகப் பெருகுகிற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ம்; மகா கல்மழையே, நீ சொரிவாய் கொடிய புசல்காற்றும் அதைப் பி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தோ, சுவர் விழும்போது: நீங்கள் பூசின பூச்சு எங்கே என்று சொல்வா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கையால் என் உக்கிரத்திலே கொடிய புசல்காற்றை எழும்பி அடிக்கப்பண்ணுவேன்; என் கோபத்திலே வெள்ள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ற மழையும், என் உக்கிரத்திலே நிர்மூலமாக்கத்தக்க பெருங்கல்மழையும் சொரியும்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நீங்கள் சாரமில்லாத சாந்தைப் பூசின சுவரை நான் இடித்து, அதின் அஸ்தி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ந்துகிடக்கும்படி அதைத் தரையிலே விழப்பண்ணுவேன்; உள்ளே இருக்கிற நீங்கள் நிர்மூலமாகும்படி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ம்; 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டிச் சுவரிலும் அதற்குச் சாரமில்லாத சாந்தைப் பூசினவர்களிலும் நான் என் உக்கி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ண்டு: சுவருமில்லை, அதற்குச் சாந்து பூசினவர்களு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ருசலேமைக்குறித்துத் தீர்க்கதரிசனஞ்சொல்லி, சமாதானம் இல்லாதிருந்தும் சமாதானம் உண்டெ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ங்காண்கிற இஸ்ரவேலின் தீர்க்கதரிசிகள் இல்லாமற்போவார்கள் என்று உங்களுக்குச் சொல்லு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புத்திரனே, தங்களுடைய இருதயத்தில் இருக்கிறதையே எடுத்து, தீர்க்கதரிசனஞ்சொல்லுகிற உன் ஜ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க்கு எதிராக உன் முகத்தைத் திருப்பி, அவர்களுக்கு விரோதமாகத் தீர்க்கதரிசனம்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த்துமாக்களை வேட்டையாடும்படிக்குச் சகல கைகளுக்கும் தழுவணைகளைத் தைத்து, அந்தந்த வயதுள்ள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கும் தலையணைகளை உண்டு பண்ணுகிறவர்களுக்கு ஐயோ! நீங்கள் என் ஜனத்தின் ஆத்துமாக்களை வேட்டை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உங்களுக்கு உயிரோடே காப்பாற்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கத்தகாத ஆத்துமாக்களைக் கொல்வதற்கும், உயிரோடே இருக்கத்தகாத ஆத்துமாக்களை உ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ற்றுவதற்குமாக நீங்கள் பொய்க்குச் செவிகொடுக்கிற என் ஜனத்துக்குப் பொய்சொல்லுகிறதினாலே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ங்கை வாற்கோதுமைக்காகவும் அப்பத்துண்டுகளுக்காகவும் என்னை என் ஜனத்து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வீர்களோ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கர்த்தராகிய ஆண்டவர் சொல்லுகிறது என்னவென்றால்: இதோ, நீங்கள் ஆத்துமாக்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டிக்கும்படி வேட்டையாடுகிற உங்கள் தழுவணைகளுக்கு விரோதமாக நான் வந்து, அவை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ங்களிலிருந்து பிடுங்கிக் கிழித்து, நீங்கள் பறக்கடிக்க வேட்டையாடுகிற ஆத்துமாக்களை நான் விடு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ங்கள் தலையணைகளைக் கிழித்து, என் ஜனத்தை உங்கள் கைகளுக்கு நீங்கலாக்கிவிடுவேன்; அவர்கள்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டப்படும்படி உங்கள் கைகளில் இரார்கள்; 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ன் சஞ்சலப்படுத்தாத நீதிமானின் இருதயத்தை நீங்கள் வீணாய் முறியப்பண்ணினபடியினாலும், துன்மார்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பொல்லாத வழியைவிட்டுத் திரும்பவும் நான் அவனை உயிரோடே காக்கவுங் கூடாதபடிக்கு நீங்கள்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த் திடப்படுத்தின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ங்கள் இனி அபத்தமானதைத் தரிசிப்பதுமில்லை, சாஸ்திரம் பார்ப்பதுமில்லை; நான் என் ஜனத்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க்கு நீங்கலாக்கிவிடுவேன்; அப்பொழுது நான் கர்த்தர் என்று அறிந்து கொள்வீர்கள்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3]]></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2026-09-18T02:44:17Z</dcterms:created>
  <dcterms:modified xsi:type="dcterms:W3CDTF">2026-09-18T02:44:17Z</dcterms:modified>
  <dc:title>எசேக்கியேல்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