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Override PartName="/ppt/slides/slide83.xml" ContentType="application/vnd.openxmlformats-officedocument.presentationml.slide+xml"/>
  <Override PartName="/ppt/notesSlides/notesSlide83.xml" ContentType="application/vnd.openxmlformats-officedocument.presentationml.notesSlide+xml"/>
  <Override PartName="/ppt/slides/slide84.xml" ContentType="application/vnd.openxmlformats-officedocument.presentationml.slide+xml"/>
  <Override PartName="/ppt/notesSlides/notesSlide8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slide" Target="slides/slide84.xml"/>
  <Relationship Id="rId87" Type="http://schemas.openxmlformats.org/officeDocument/2006/relationships/presProps" Target="presProps.xml"/>
  <Relationship Id="rId88" Type="http://schemas.openxmlformats.org/officeDocument/2006/relationships/viewProps" Target="viewProps.xml"/>
  <Relationship Id="rId8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க்காலத்திலே நான் இஸ்ரவேலின் வம்சங்களுக்கெல்லாம் தேவனாயிருப்பேன், அவர்கள் என் ஜனமாயிருப்பார்கள் என்று கர்த்தர் சொல்லுகிறா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க்காலத்திலே நான் இஸ்ரவேலின் வம்சங்களுக்கெல்லாம் தேவனாயிருப்பேன், அவர்கள் என் ஜனமாயிருப்பார்கள் என்று கர்த்தர் சொல்லுகிற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ட்டயத்திற்குத் தப்பி, மீந்த ஜனம் வனாந்தரத்தில் இரக்கம் பெற்றது; இஸ்ரவேலுக்கு இளைப்பாறுதலைக் கட்டளையிடப்போகிறேன் என்று கர்த்தர் சொல்லுகிற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ட்டயத்திற்குத் தப்பி, மீந்த ஜனம் வனாந்தரத்தில் இரக்கம் பெற்றது; இஸ்ரவேலுக்கு இளைப்பாறுதலைக் கட்டளையிடப்போகிறேன் என்று கர்த்தர் சொல்லுகிற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ூர்வகாலமுதல் கர்த்தர் எங்களுக்குத் தரிசனையானார் என்பாய்; ஆம் அநாதி சிநேகத்தால் உன்னைச் சிநேகித்தேன்; ஆதலால் காருணியத்தால் உன்னை இழுத்துக்கொள்ளுகிறே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ூர்வகாலமுதல் கர்த்தர் எங்களுக்குத் தரிசனையானார் என்பாய்; ஆம் அநாதி சிநேகத்தால் உன்னைச் சிநேகித்தேன்; ஆதலால் காருணியத்தால் உன்னை இழுத்துக்கொள்ளுகிறே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ஸ்ரவேல் என்னும் கன்னிகையே, மறுபடியும் உன்னைக் கட்டுவிப்பேன், நீ கட்டப்படுவாய்; மறுபடியும் நீ மேளவாத்தியத்தோடும் ஆடல்பாடல் செய்கிறவர்களின் களிப்புள்ள கூட்டத்தோடும் புறப்படுவாய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ஸ்ரவேல் என்னும் கன்னிகையே, மறுபடியும் உன்னைக் கட்டுவிப்பேன், நீ கட்டப்படுவாய்; மறுபடியும் நீ மேளவாத்தியத்தோடும் ஆடல்பாடல் செய்கிறவர்களின் களிப்புள்ள கூட்டத்தோடும் புறப்படுவாய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றுபடியும் சமாரியாவின் மலைகளிலே திராட்சத்தோட்டங்களை நாட்டுவாய்; நாட்டுகிறவர்கள் அவைகளை நாட்டி, அதின் பலனை அனுபவிப்ப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றுபடியும் சமாரியாவின் மலைகளிலே திராட்சத்தோட்டங்களை நாட்டுவாய்; நாட்டுகிறவர்கள் அவைகளை நாட்டி, அதின் பலனை அனுபவிப்ப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ழுந்திருங்கள், சீயோனில் நம்முடைய தேவனாகிய கர்த்தரிடத்திற்குப் போவோம் வாருங்கள் என்று எப்பிராயீமின் மலைகளிலுள்ள ஜாமக்காரர் கூறுங்காலம் வரு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ழுந்திருங்கள், சீயோனில் நம்முடைய தேவனாகிய கர்த்தரிடத்திற்குப் போவோம் வாருங்கள் என்று எப்பிராயீமின் மலைகளிலுள்ள ஜாமக்காரர் கூறுங்காலம் வரு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ர் சொல்லுகிறது என்னவென்றால்: யாக்கோபினிமித்தம் மகிழ்ச்சியாய்க் கெம்பீரித்து, ஜாதிகளுடைய தலைவரினிமித்தம் ஆர்ப்பரியுங்கள்; சத்தத்தைக் கேட்கப்பண்ணி, துதித்து: கர்த்தாவே, இஸ்ரவேலில் மீதியான உமது ஜனத்தை இரட்சியும் என்று சொல்லுங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ர் சொல்லுகிறது என்னவென்றால்: யாக்கோபினிமித்தம் மகிழ்ச்சியாய்க் கெம்பீரித்து, ஜாதிகளுடைய தலைவரினிமித்தம் ஆர்ப்பரியுங்கள்; சத்தத்தைக் கேட்கப்பண்ணி, துதித்து: கர்த்தாவே, இஸ்ரவேலில் மீதியான உமது ஜனத்தை இரட்சியும் என்று சொல்லுங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தோ, நான் அவர்களை வடதேசத்திலிருந்து வரப்பண்ணி, அவர்களைப் பூமியின் எல்லைகளிலிருந்து கூட்டிவருவேன்; குருடரும் சப்பாணிகளும், கர்ப்பவதிகளும், பிள்ளைத் தாய்ச்சிகளுங்கூட அவர்களில் இருப்பார்கள்; மகா கூட்டமாய் இவ்விடத்திற்குத் திரும்புவ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தோ, நான் அவர்களை வடதேசத்திலிருந்து வரப்பண்ணி, அவர்களைப் பூமியின் எல்லைகளிலிருந்து கூட்டிவருவேன்; குருடரும் சப்பாணிகளும், கர்ப்பவதிகளும், பிள்ளைத் தாய்ச்சிகளுங்கூட அவர்களில் இருப்பார்கள்; மகா கூட்டமாய் இவ்விடத்திற்குத் திரும்புவ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ழுகையோடும் விண்ணப்பங்களோடும் வருவார்கள்; அவர்களை வழிநடத்துவேன்; அவர்களைத் தண்ணீருள்ள நதிகளண்டைக்கு இடறாத செம்மையான வழியிலே நடக்கப்பண்ணுவேன்; இஸ்ரவேலுக்கு நான் பிதாவாயிருக்கிறேன், எப்பீராயீம் என் சேஷ்டபுத்திரனாயிருக்கிற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ழுகையோடும் விண்ணப்பங்களோடும் வருவார்கள்; அவர்களை வழிநடத்துவேன்; அவர்களைத் தண்ணீருள்ள நதிகளண்டைக்கு இடறாத செம்மையான வழியிலே நடக்கப்பண்ணுவேன்; இஸ்ரவேலுக்கு நான் பிதாவாயிருக்கிறேன், எப்பீராயீம் என் சேஷ்டபுத்திரனாயிருக்கிற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ஜாதிகளே, நீங்கள் கர்த்தருடைய வார்த்தையைக் கேட்டு, தூரத்திலுள்ள தீவுகளில் அறிவித்து, இஸ்ரவேலைச் சிதறடித்தவர் அதைச் சேர்த்துக்கொண்டு, ஒரு மேய்ப்பன் தன் மந்தையைக் காக்கும்வண்ணமாக அதைக் காப்பார் என்று சொல்லுங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ஜாதிகளே, நீங்கள் கர்த்தருடைய வார்த்தையைக் கேட்டு, தூரத்திலுள்ள தீவுகளில் அறிவித்து, இஸ்ரவேலைச் சிதறடித்தவர் அதைச் சேர்த்துக்கொண்டு, ஒரு மேய்ப்பன் தன் மந்தையைக் காக்கும்வண்ணமாக அதைக் காப்பார் என்று சொல்லுங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ஜாதிகளே, நீங்கள் கர்த்தருடைய வார்த்தையைக் கேட்டு, தூரத்திலுள்ள தீவுகளில் அறிவித்து, இஸ்ரவேலைச் சிதறடித்தவர் அதைச் சேர்த்துக்கொண்டு, ஒரு மேய்ப்பன் தன் மந்தையைக் காக்கும்வண்ணமாக அதைக் காப்பார் என்று சொல்லுங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ர் யாக்கோபை மீட்டு, அவனிலும் பலத்தவனுடைய கைக்கு அவனை நீங்கலாக்கி விடுவிக்கிற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் வந்து, சீயோனின் உச்சியிலே கெம்பீரித்து, கர்த்தர் அருளும் கோதுமை, திராட்சரசம், எண்ணெய், ஆட்டுக்குட்டிகள், கன்றுக்குட்டிகள் என்பவைகளாகிய இந்த நன்மைகளுக்காக ஓடிவருவார்கள்; அவர்களுடைய ஆத்துமா நீர்ப்பாய்ச்சலான தோட்டம்போலிருக்கும்; அவர்கள் இனித் தொய்ந்துபோவதில்லை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் வந்து, சீயோனின் உச்சியிலே கெம்பீரித்து, கர்த்தர் அருளும் கோதுமை, திராட்சரசம், எண்ணெய், ஆட்டுக்குட்டிகள், கன்றுக்குட்டிகள் என்பவைகளாகிய இந்த நன்மைகளுக்காக ஓடிவருவார்கள்; அவர்களுடைய ஆத்துமா நீர்ப்பாய்ச்சலான தோட்டம்போலிருக்கும்; அவர்கள் இனித் தொய்ந்துபோவதில்லை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் வந்து, சீயோனின் உச்சியிலே கெம்பீரித்து, கர்த்தர் அருளும் கோதுமை, திராட்சரசம், எண்ணெய், ஆட்டுக்குட்டிகள், கன்றுக்குட்டிகள் என்பவைகளாகிய இந்த நன்மைகளுக்காக ஓடிவருவார்கள்; அவர்களுடைய ஆத்துமா நீர்ப்பாய்ச்சலான தோட்டம்போலிருக்கும்; அவர்கள் இனித் தொய்ந்துபோவதில்லை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கன்னிகைகளும், வாலிபரும், முதியோருங்கூட ஆனந்தக்களிப்பாய் மகிழுவார்கள்; நான் அவர்கள் துக்கத்தைச் சந்தோஷமாக மாற்றி, அவர்களைத் தேற்றி, அவர்கள் சஞ்சலம் நீங்க அவர்களைச் சந்தோஷப்படுத்துவே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கன்னிகைகளும், வாலிபரும், முதியோருங்கூட ஆனந்தக்களிப்பாய் மகிழுவார்கள்; நான் அவர்கள் துக்கத்தைச் சந்தோஷமாக மாற்றி, அவர்களைத் தேற்றி, அவர்கள் சஞ்சலம் நீங்க அவர்களைச் சந்தோஷப்படுத்துவே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சாரியரின் ஆத்துமாவைக் கொழுமையானவைகளினால் பூரிப்பாக்குவேன்; என் ஜனங்கள் நான் அளிக்கும் நன்மையினால் திருப்தியாவார்கள் என்று கர்த்தர் சொல்லுகிற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சாரியரின் ஆத்துமாவைக் கொழுமையானவைகளினால் பூரிப்பாக்குவேன்; என் ஜனங்கள் நான் அளிக்கும் நன்மையினால் திருப்தியாவார்கள் என்று கர்த்தர் சொல்லுகிற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ராமாவிலே புலம்பலும் கசப்பான அழுகையுமாகிய கூக்குரல் கேட்கப்பட்டது; ராகேல் தன் பிள்ளைகளுக்காக அழுது, தன் பிள்ளைகள் இல்லாதபடியால் அவைகளினிமித்தம் ஆறுதல் அடையாதிருக்கிறாள் என்று கர்த்தர் சொல்லுகிற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ராமாவிலே புலம்பலும் கசப்பான அழுகையுமாகிய கூக்குரல் கேட்கப்பட்டது; ராகேல் தன் பிள்ளைகளுக்காக அழுது, தன் பிள்ளைகள் இல்லாதபடியால் அவைகளினிமித்தம் ஆறுதல் அடையாதிருக்கிறாள் என்று கர்த்தர் சொல்லுகிறா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 அழாதபடிக்கு உன் சத்தத்தை அடக்கி, நீ கண்ணீர் விடாதபடிக்கு உன் கண்களைக் காத்துக்கொள் என்று கர்த்தர் சொல்லுகிறார்; உன் கிரியைக்குப் பலன் உண்டென்று; கர்த்தர் சொல்லுகிறார்; அவர்கள் சத்துருவின் தேசத்திலிருந்து திரும்பிவருவ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 அழாதபடிக்கு உன் சத்தத்தை அடக்கி, நீ கண்ணீர் விடாதபடிக்கு உன் கண்களைக் காத்துக்கொள் என்று கர்த்தர் சொல்லுகிறார்; உன் கிரியைக்குப் பலன் உண்டென்று; கர்த்தர் சொல்லுகிறார்; அவர்கள் சத்துருவின் தேசத்திலிருந்து திரும்பிவருவ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உன் முடிவைப்பற்றி உனக்கு நம்பிக்கையுண்டு; உன் பிள்ளைகள் தங்கள் தேசத்துக்குத் திரும்பி வருவார்கள் என்று கர்த்தர் சொல்லுகிறார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ீர் என்னைத் தண்டித்தீர், நான் பணியாத மாடுபோல் அடிக்கப்பட்டேன்; என்னைத் திருப்பும், அப்பொழுது திருப்பப்படுவேன்; நீரே என் தேவனாகிய கர்த்த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ீர் என்னைத் தண்டித்தீர், நான் பணியாத மாடுபோல் அடிக்கப்பட்டேன்; என்னைத் திருப்பும், அப்பொழுது திருப்பப்படுவேன்; நீரே என் தேவனாகிய கர்த்தர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ீர் என்னைத் தண்டித்தீர், நான் பணியாத மாடுபோல் அடிக்கப்பட்டேன்; என்னைத் திருப்பும், அப்பொழுது திருப்பப்படுவேன்; நீரே என் தேவனாகிய கர்த்தர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ான் திரும்பினபின்பு மனஸ்தாபப்பட்டுக்கொண்டிருக்கிறேன், நான் என்னை அறிந்து கொண்டதற்குப் பின்பு விலாவில் அடித்துக்கொண்டிருக்கிறேன், வெட்கி நாணிக்கொண்டுமிருக்கிறேன், என் இளவயதின் நிந்தையைச் சுமந்து வருகிறேன் என்று எப்பிராயீம் துக்கித்துப் புலம்பிக்கொண்டிருக்கிறதை நிச்சயமாய்க்கேட்டே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ான் திரும்பினபின்பு மனஸ்தாபப்பட்டுக்கொண்டிருக்கிறேன், நான் என்னை அறிந்து கொண்டதற்குப் பின்பு விலாவில் அடித்துக்கொண்டிருக்கிறேன், வெட்கி நாணிக்கொண்டுமிருக்கிறேன், என் இளவயதின் நிந்தையைச் சுமந்து வருகிறேன் என்று எப்பிராயீம் துக்கித்துப் புலம்பிக்கொண்டிருக்கிறதை நிச்சயமாய்க்கேட்டே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ப்பிராயீம் எனக்கு அருமையான குமாரன் அல்லவோ? அவன் எனக்குப் பிரியமான பிள்ளையல்லவோ? அவனுக்கு விரோதமாய்ப்பேசினது முதல் அவனை நினைத்துக்கொண்டே இருக்கிறேன்; ஆகையால் என் உள்ளம் அவனுக்காகக் கொதிக்கிறது; அவனுக்கு உருக்கமாய் இரங்குவேன் என்று கர்த்தர் சொல்லுகிறார்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ப்பிராயீம் எனக்கு அருமையான குமாரன் அல்லவோ? அவன் எனக்குப் பிரியமான பிள்ளையல்லவோ? அவனுக்கு விரோதமாய்ப்பேசினது முதல் அவனை நினைத்துக்கொண்டே இருக்கிறேன்; ஆகையால் என் உள்ளம் அவனுக்காகக் கொதிக்கிறது; அவனுக்கு உருக்கமாய் இரங்குவேன் என்று கர்த்தர் சொல்லுகிறார்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ப்பிராயீம் எனக்கு அருமையான குமாரன் அல்லவோ? அவன் எனக்குப் பிரியமான பிள்ளையல்லவோ? அவனுக்கு விரோதமாய்ப்பேசினது முதல் அவனை நினைத்துக்கொண்டே இருக்கிறேன்; ஆகையால் என் உள்ளம் அவனுக்காகக் கொதிக்கிறது; அவனுக்கு உருக்கமாய் இரங்குவேன் என்று கர்த்தர் சொல்லுகிறார்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உனக்குக் குறிப்படையாளங்களை நிறுத்து; உனக்குத் தூண்களை நாட்டு; நீ நடந்த வழியாகிய பாதையின்மேல் உன் மனதை வை; இஸ்ரவேலாகிய குமாரத்தியே, திரும்பு; இந்த உன்னுடைய பட்டணங்களுக்கே திரும்பு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உனக்குக் குறிப்படையாளங்களை நிறுத்து; உனக்குத் தூண்களை நாட்டு; நீ நடந்த வழியாகிய பாதையின்மேல் உன் மனதை வை; இஸ்ரவேலாகிய குமாரத்தியே, திரும்பு; இந்த உன்னுடைய பட்டணங்களுக்கே திரும்பு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சீர்கெட்டுப்போன குமாரத்தியே, எந்தமட்டும் விலகித் திரிவாய்? கர்த்தர் பூமியிலே ஒரு புதுமையைச் சிருஷ்டிப்பார், ஸ்திரீயானவள் புருஷனைச் சூழ்ந்துகொள்ளுவா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சீர்கெட்டுப்போன குமாரத்தியே, எந்தமட்டும் விலகித் திரிவாய்? கர்த்தர் பூமியிலே ஒரு புதுமையைச் சிருஷ்டிப்பார், ஸ்திரீயானவள் புருஷனைச் சூழ்ந்துகொள்ளுவா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இஸ்ரவேலின் தேவனாகிய சேனைகளின் கர்த்தர் சொல்லுகிறது என்னவென்றால்: நான் அவர்கள் சிறையிருப்பைத் திருப்பும்போது, அவர்கள்: நீதியின் வாசஸ்தலமே, பரிசுத்த பர்வதமே, கர்த்தர் உன்னை ஆசீர்வதிக்கக் கடவரென்கிற வார்த்தையை யூதாவின் தேசத்திலும் அதின் பட்டணங்களிலும் சொல்லுவார்க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இஸ்ரவேலின் தேவனாகிய சேனைகளின் கர்த்தர் சொல்லுகிறது என்னவென்றால்: நான் அவர்கள் சிறையிருப்பைத் திருப்பும்போது, அவர்கள்: நீதியின் வாசஸ்தலமே, பரிசுத்த பர்வதமே, கர்த்தர் உன்னை ஆசீர்வதிக்கக் கடவரென்கிற வார்த்தையை யூதாவின் தேசத்திலும் அதின் பட்டணங்களிலும் சொல்லுவார்க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இஸ்ரவேலின் தேவனாகிய சேனைகளின் கர்த்தர் சொல்லுகிறது என்னவென்றால்: நான் அவர்கள் சிறையிருப்பைத் திருப்பும்போது, அவர்கள்: நீதியின் வாசஸ்தலமே, பரிசுத்த பர்வதமே, கர்த்தர் உன்னை ஆசீர்வதிக்கக் கடவரென்கிற வார்த்தையை யூதாவின் தேசத்திலும் அதின் பட்டணங்களிலும் சொல்லுவார்க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திலே யூதாவும், அதனுடைய எல்லாப் பட்டணங்களின் மனுஷரும் பயிரிடுங் குடிகளும், மந்தைகளை மேய்த்துத் திரிகிறவர்களும் ஏகமாய்க் குடியிருப்பார்கள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ான் விடாய்த்த ஆத்துமாவைச் சம்பூரணமடையப்பண்ணி, தொய்ந்த எல்லா ஆத்துமாவையும் நிரப்புவே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இதற்காக நான் விழித்துப்பார்த்துக்கொண்டிருக்கிறேன்; என் நித்திரை எனக்கு இன்பமாயிருந்தது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தோ, நாட்கள் வருமென்று கர்த்தர் சொல்லுகிறார், அப்பொழுது இஸ்ரவேல் குடும்பத்தையும் யூதா குடும்பத்தையும் மனுஷவித்தினாலும், மிருகவித்தினாலும் விதைப்பேன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தோ, நாட்கள் வருமென்று கர்த்தர் சொல்லுகிறார், அப்பொழுது இஸ்ரவேல் குடும்பத்தையும் யூதா குடும்பத்தையும் மனுஷவித்தினாலும், மிருகவித்தினாலும் விதைப்பேன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ப்பொழுது நான் பிடுங்கவும் இடிக்கவும் நிர்மூலமாக்கவும் அழிக்கவும் தீங்குசெய்யவும் அவர்கள்பேரில் எப்படி ஜாக்கிரதையாயிருந்தேனோ, அப்படியே கட்டவும் நாட்டவும் அவர்கள் பேரில் ஜாக்கிரதையாயிருப்பேன் என்று கர்த்தர் சொல்லுகிறார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ப்பொழுது நான் பிடுங்கவும் இடிக்கவும் நிர்மூலமாக்கவும் அழிக்கவும் தீங்குசெய்யவும் அவர்கள்பேரில் எப்படி ஜாக்கிரதையாயிருந்தேனோ, அப்படியே கட்டவும் நாட்டவும் அவர்கள் பேரில் ஜாக்கிரதையாயிருப்பேன் என்று கர்த்தர் சொல்லுகிறார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பிதாக்கள் திராட்சக்காய்களைத் தின்றார்கள், பிள்ளைகளின் பற்கள் கூசிப்போயின என்று அந்நாட்களில் சொல்லமாட்டார்கள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பிதாக்கள் திராட்சக்காய்களைத் தின்றார்கள், பிள்ளைகளின் பற்கள் கூசிப்போயின என்று அந்நாட்களில் சொல்லமாட்டார்கள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வனவன் தன்தன் அக்கிரமத்தினிமித்தமே சாவான்; எந்த மனுஷன் திராட்சக்காய்களைத் தின்பானோ அவனுடைய பற்களே கூசிப்போகும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வனவன் தன்தன் அக்கிரமத்தினிமித்தமே சாவான்; எந்த மனுஷன் திராட்சக்காய்களைத் தின்பானோ அவனுடைய பற்களே கூசிப்போகும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இதோ நாட்கள் வருமென்று கர்த்தர் சொல்லுகிறார், அப்பொழுது இஸ்ரவேல் குடும்பத்தோடும் யூதா குடும்பத்தோடும் புது உடன்படிக்கை பண்ணுவேன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இதோ நாட்கள் வருமென்று கர்த்தர் சொல்லுகிறார், அப்பொழுது இஸ்ரவேல் குடும்பத்தோடும் யூதா குடும்பத்தோடும் புது உடன்படிக்கை பண்ணுவேன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நான் அவர்கள் பிதாக்களை எகிப்து தேசத்திலிருந்து அழைத்துவரக் கைப்பிடித்த நாளிலே, அவர்களோடே பண்ணின உடன்படிக்கையின்படி அல்ல; ஏனெனில் நான் அவர்களுக்கு நாயகராயிருந்தும், அந்த என் உடன்படிக்கையை அவர்கள் மீறி அவமாக்கிப்போட்டார்களே என்று கர்த்தர் சொல்லுகிறார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நான் அவர்கள் பிதாக்களை எகிப்து தேசத்திலிருந்து அழைத்துவரக் கைப்பிடித்த நாளிலே, அவர்களோடே பண்ணின உடன்படிக்கையின்படி அல்ல; ஏனெனில் நான் அவர்களுக்கு நாயகராயிருந்தும், அந்த என் உடன்படிக்கையை அவர்கள் மீறி அவமாக்கிப்போட்டார்களே என்று கர்த்தர் சொல்லுகிறார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ந்நாட்களுக்குப் பிற்பாடு, நான் இஸ்ரவேல் குடும்பத்தோடே பண்ணப்போகிற உடன்படிக்கையாவது; நான் என் நியாயப்பிரமாணத்தை அவர்கள் உள்ளத்திலே வைத்து, அதை அவர்கள் இருதயத்திலே எழுதி, நான் அவர்கள் தேவனாயிருப்பேன், அவர்கள் என் ஜனமாயிருப்பார்கள் என்று கர்த்தர் சொல்லுகிறார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ந்நாட்களுக்குப் பிற்பாடு, நான் இஸ்ரவேல் குடும்பத்தோடே பண்ணப்போகிற உடன்படிக்கையாவது; நான் என் நியாயப்பிரமாணத்தை அவர்கள் உள்ளத்திலே வைத்து, அதை அவர்கள் இருதயத்திலே எழுதி, நான் அவர்கள் தேவனாயிருப்பேன், அவர்கள் என் ஜனமாயிருப்பார்கள் என்று கர்த்தர் சொல்லுகிறார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ந்நாட்களுக்குப் பிற்பாடு, நான் இஸ்ரவேல் குடும்பத்தோடே பண்ணப்போகிற உடன்படிக்கையாவது; நான் என் நியாயப்பிரமாணத்தை அவர்கள் உள்ளத்திலே வைத்து, அதை அவர்கள் இருதயத்திலே எழுதி, நான் அவர்கள் தேவனாயிருப்பேன், அவர்கள் என் ஜனமாயிருப்பார்கள் என்று கர்த்தர் சொல்லுகிறார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இனி ஒருவன் தன் அயலானையும், ஒருவன் தன் சகோதரனையும் நோக்கி கர்த்தரை அறிந்துகொள் என்று போதிப்பதில்லை; அவர்களில் சிறியவன்முதல் பெரியவன்மட்டும், எல்லாரும் என்னை அறிந்துகொள்வார்கள் என்று கர்த்தர் சொல்லுகிறார்; நான் அவர்கள் அக்கிரமத்தை மன்னித்து, அவர்கள் பாவங்களை இனி நினையாதிருப்பேன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இனி ஒருவன் தன் அயலானையும், ஒருவன் தன் சகோதரனையும் நோக்கி கர்த்தரை அறிந்துகொள் என்று போதிப்பதில்லை; அவர்களில் சிறியவன்முதல் பெரியவன்மட்டும், எல்லாரும் என்னை அறிந்துகொள்வார்கள் என்று கர்த்தர் சொல்லுகிறார்; நான் அவர்கள் அக்கிரமத்தை மன்னித்து, அவர்கள் பாவங்களை இனி நினையாதிருப்பேன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இனி ஒருவன் தன் அயலானையும், ஒருவன் தன் சகோதரனையும் நோக்கி கர்த்தரை அறிந்துகொள் என்று போதிப்பதில்லை; அவர்களில் சிறியவன்முதல் பெரியவன்மட்டும், எல்லாரும் என்னை அறிந்துகொள்வார்கள் என்று கர்த்தர் சொல்லுகிறார்; நான் அவர்கள் அக்கிரமத்தை மன்னித்து, அவர்கள் பாவங்களை இனி நினையாதிருப்பேன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சூரியனைப் பகல் வெளிச்சத்துக்காகவும் சந்திர நட்சத்திர நியமங்களை இராவெளிச்சத்துக்காகவும் கட்டளையிட்டவரும், அலைகள் கொந்தளிக்கத்தக்கதாகச் சமுத்திரத்தைக் குலுக்குகிறவரும், சேனைகளின் கர்த்தர் என்னும் நாமமுள்ளவருமாகிய கர்த்தர் சொல்லுகிறது என்னவென்றால்: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சூரியனைப் பகல் வெளிச்சத்துக்காகவும் சந்திர நட்சத்திர நியமங்களை இராவெளிச்சத்துக்காகவும் கட்டளையிட்டவரும், அலைகள் கொந்தளிக்கத்தக்கதாகச் சமுத்திரத்தைக் குலுக்குகிறவரும், சேனைகளின் கர்த்தர் என்னும் நாமமுள்ளவருமாகிய கர்த்தர் சொல்லுகிறது என்னவென்றால்: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சூரியனைப் பகல் வெளிச்சத்துக்காகவும் சந்திர நட்சத்திர நியமங்களை இராவெளிச்சத்துக்காகவும் கட்டளையிட்டவரும், அலைகள் கொந்தளிக்கத்தக்கதாகச் சமுத்திரத்தைக் குலுக்குகிறவரும், சேனைகளின் கர்த்தர் என்னும் நாமமுள்ளவருமாகிய கர்த்தர் சொல்லுகிறது என்னவென்றால்: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இந்த நியமங்கள் எனக்கு முன்பாக இல்லாதபடிக்கு ஒழிந்துபோனால் அப்பொழுது இஸ்ரவேல் சந்ததியும் எனக்கு முன்பாக என்றைக்கும் ஒரு ஜாதியாயிராதபடிக்கு அற்றுப்போம் என்று கர்த்தர் சொல்லுகிறார்: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இந்த நியமங்கள் எனக்கு முன்பாக இல்லாதபடிக்கு ஒழிந்துபோனால் அப்பொழுது இஸ்ரவேல் சந்ததியும் எனக்கு முன்பாக என்றைக்கும் ஒரு ஜாதியாயிராதபடிக்கு அற்றுப்போம் என்று கர்த்தர் சொல்லுகிறார்: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கர்த்தர் சொல்லுகிறது என்னவென்றால்: மேலே இருக்கிற வானங்கள் அளக்கப்படவும், கீழே இருக்கிற பூமியின் அஸ்திபாரங்கள் ஆராயப்படவும் கூடுமானால், நான் இஸ்ரவேல் வம்சத்தார் அனைவரையும் அவர்கள் செய்த எல்லாவற்றினிமித்தமும் வெறுத்துவிடுவேன் என்று கர்த்தர் சொல்லுகிறார்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கர்த்தர் சொல்லுகிறது என்னவென்றால்: மேலே இருக்கிற வானங்கள் அளக்கப்படவும், கீழே இருக்கிற பூமியின் அஸ்திபாரங்கள் ஆராயப்படவும் கூடுமானால், நான் இஸ்ரவேல் வம்சத்தார் அனைவரையும் அவர்கள் செய்த எல்லாவற்றினிமித்தமும் வெறுத்துவிடுவேன் என்று கர்த்தர் சொல்லுகிறார்.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கர்த்தர் சொல்லுகிறது என்னவென்றால்: மேலே இருக்கிற வானங்கள் அளக்கப்படவும், கீழே இருக்கிற பூமியின் அஸ்திபாரங்கள் ஆராயப்படவும் கூடுமானால், நான் இஸ்ரவேல் வம்சத்தார் அனைவரையும் அவர்கள் செய்த எல்லாவற்றினிமித்தமும் வெறுத்துவிடுவேன் என்று கர்த்தர் சொல்லுகிறார்.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இதோ, நாட்கள் வருமென்று கர்த்தர் சொல்லுகிறார்; அப்பொழுது இந்த நகரம், அனானெயேலின் கோபுரமுதல் கோடிவாசல்மட்டும் கர்த்தருக்கென்று கட்டப்படும்.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இதோ, நாட்கள் வருமென்று கர்த்தர் சொல்லுகிறார்; அப்பொழுது இந்த நகரம், அனானெயேலின் கோபுரமுதல் கோடிவாசல்மட்டும் கர்த்தருக்கென்று கட்டப்படும்.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அப்புறமும் அளவுநூல் அதற்கு எதிராய்க் காரெப் என்னும் மேட்டின்மேல் சென்று கோவாத் புறமாகச் சுற்றிப்போம்.]]></a:t>
            </a:r>
          </a:p>
        </p:txBody>
      </p:sp>
    </p:spTree>
  </p:cSld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பிரேதங்களைப் புதைக்கிறதும், சாம்பலைக் கொட்டுகிறதுமான பள்ளத்தாக்கனைத்தும், கீதரோன் வாய்க்காலுக்கு இப்பாலே கிழக்கே இருக்கிற குதிரைவாசலின் கோடிமட்டும் உண்டான சகல நிலங்களும் கர்த்தருக்குப் பரிசுத்தமாயிருக்கும்; அப்புறம் அது என்றென்றைக்கும் பிடுங்கப்படுவதுமில்லை இடிக்கப்படுவதுமில்லை என்கிறார்.]]></a:t>
            </a:r>
          </a:p>
        </p:txBody>
      </p:sp>
    </p:spTree>
  </p:cSld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பிரேதங்களைப் புதைக்கிறதும், சாம்பலைக் கொட்டுகிறதுமான பள்ளத்தாக்கனைத்தும், கீதரோன் வாய்க்காலுக்கு இப்பாலே கிழக்கே இருக்கிற குதிரைவாசலின் கோடிமட்டும் உண்டான சகல நிலங்களும் கர்த்தருக்குப் பரிசுத்தமாயிருக்கும்; அப்புறம் அது என்றென்றைக்கும் பிடுங்கப்படுவதுமில்லை இடிக்கப்படுவதுமில்லை என்கி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001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2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3.xml"/>
</Relationships>

</file>

<file path=ppt/slides/_rels/slide8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1 ಆ ಕಾಲದಲ್ಲಿ ನಾನು ಇಸ್ರಾಯೇಲಿನ ಸಮಸ್ತ ಕುಟುಂಬಗಳಿಗೆ ದೇವರಾಗಿರು ವೆನು; ಅವರು ನನಗೆ ಜನರಾಗಿರುವರು ಎಂದು ಕರ್ತ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ನ್ನ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ಕರ್ತನು ಹೀಗೆ ಹೇಳುತ್ತಾನೆ--ನಾನು ಅವರಿಗೆ ವಿಶ್ರಾಂತಿ ಕೊಡುವದಕ್ಕೆ ಹೋಗಲಾಗಿ ಕತ್ತಿಗೆ ತಪ್ಪಿಸಿಕೊಂಡ ಇಸ್ರಾಯೇಲಿ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ನರಿಗೆ ಅರಣ್ಯ ದಲ್ಲಿ ದಯೆ ದೊರಕ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ಹಿಂದಿನಂತೆ ಕರ್ತನು ಬಂದು ನನಗೆ ಕಾಣಿಸಿಕೊಂಡು--ಹೌದು, ಶಾಶ್ವತವಾದ ಪ್ರೀತಿ ಯಿಂದ ನಿನ್ನನ್ನು ಪ್ರೀತಿ ಮಾಡಿದ್ದೇನೆ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ದದರಿಂದ ಪ್ರೀತಿ ದಯೆಗಳಿಂದ ನಿನ್ನನ್ನು ಎಳೆದಿದ್ದ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ಇಸ್ರಾ ಯೇಲಿನ ಕನ್ಯಾಸ್ತ್ರೀಯೇ, ನೀನು ಕಟ್ಟಲ್ಪಟ್ಟಿರುವ ಹಾಗೆ ತಿರುಗಿ ನಿನ್ನನ್ನು ಕಟ್ಟುವೆನು; ನಿನ್ನ ದಮ್ಮಡಿಗಳ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ಿರುಗಿ ನಿನ್ನನ್ನು ಅಲಂಕರಿಸಿಕೊಂಡು ಸಂತೋಷಪಡು ವವರ ನಾಟ್ಯದಲ್ಲಿ ಹೊರಡುವ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ಸಮಾರ್ಯದ ಪರ್ವ ತಗಳಲ್ಲಿ ತಿರುಗಿ ದ್ರಾಕ್ಷೇಗಿಡಗಳನ್ನು ನೆಡುವಿ; ನೆಡು ವವರು ನೆಟ್ಟು ಸಾಧಾರಣವಾದವುಗಳಂತೆ ಫಲ ಅನುಭ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ಸ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ಒಂದು ದಿನವದೆ; ಆಗ ಎಫ್ರಾಯಾಮಿನ ಪರ್ವತದಲ್ಲಿ ಕಾಯುವವರು--ಏಳಿರಿ, ಚೀಯೋನಿಗೆ, ನಮ್ಮ ದೇವರಾದ ಕರ್ತನ ಬಳಿಗೆ ಹೋಗೋ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ಂದು ಕೂಗ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ಕರ್ತನು ಹೀಗೆ ಹೇಳುತ್ತಾನೆ --ಯಾಕೋಬನ ವಿಷಯ ಸಂತೋಷದಿಂದ ಹಾಡಿ ಮುಖ್ಯವಾದ ಜನಾಂಗಗಳೊಳಗೆ ಆರ್ಭಟಿಸಿರಿ, ಸಾರಿರ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್ತುತಿಸಿರಿ; ಕರ್ತನೇ, ನಿನ್ನ ಜನರನ್ನೂ ಇಸ್ರಾಯೇಲಿನ ಉಳಿದವರನ್ನೂ ರಕ್ಷಿಸು ಎಂದು ಹೇಳ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ಇಗೋ, ನಾನು ಅವರನ್ನು ಉತ್ತರ ದೇಶ ದಿಂದ ಬರಮಾಡಿ ಭೂಮಿಯ ಮೇರೆಗಳಿಂದ ಅವರನ್ನು ಕೂಡಿಸುತ್ತೇನೆ; ಅವರಲ್ಲಿ ಕುರುಡರ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ುಂಟರೂ ಗರ್ಭಿಣಿಯಾದವರೂ ದಿನತುಂಬಿದ ಗರ್ಭಿಣಿಯರ ಸಹಿತವಾಗಿ ಇರುವರು; ದೊಡ್ಡ ಗುಂಪಾಗಿ ಇಲ್ಲಿಗೆ ಹಿಂತಿರುಗಿ ಬರ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ಅಳುತ್ತಾ ಬರುವರು; ಬಿನ್ನಹಗಳ ಸಂಗಡ ಅವರನ್ನು ನಡಿಸುವೆನು; ಅವರು ಎಡವದ ಸಮದಾರಿಯಲ್ಲಿ ನೀರಿನ ನದಿಗಳ ಬಳಿಯ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ಡೆಯುವಂತೆ ಮಾಡುವೆನು; ನಾನು ಇಸ್ರಾಯೇಲಿಗೆ ತಂದೆಯಾಗಿದ್ದೇನೆ; ಎಫ್ರಾಯಾಮನು ನನ್ನ ಚೊಚ್ಚಲನ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ಜನಾಂಗಗಳೇ, ಕರ್ತನ ವಾಕ್ಯವನ್ನು ಕೇಳಿರಿ; ದೂರದಲ್ಲಿರುವ ದ್ವೀಪಗಳಲ್ಲಿ ಅದನ್ನು ತಿಳಿಸಿ ಹೀ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ೇಳಿರಿ--ಇಸ್ರಾಯೇಲನನ್ನು ಚದರಿಸಿದಾತನು ಅವ ನನ್ನು ಕೂಡಿಸುವನು; ಕುರುಬನು ತನ್ನ ಮಂದೆಯನ್ನು ಕಾಯುವ ಹಾಗೆ ಅವನ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ಾಯ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ಕರ್ತನು ಯಾಕೋಬನನ್ನು ವಿಮೋಚಿಸಿದ್ದಾನೆ; ಅವನಿಗಿಂತ ಬಲಿಷ್ಠನಾದವನ ಕೈಯೊಳಗಿಂದ ಅವನನ್ನು ಬಿಡಿಸಿ 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ಆದದರಿಂದ ಅವರು ಬಂದು ಚೀಯೋನಿನ ಉನ್ನತದಲ್ಲಿ ಹಾಡಿ ಕರ್ತನ ಒಳ್ಳೇತನದ ಬಳಿಗೆ ಗೋಧಿಯ ನಿಮಿತ್ತವೂ ದ್ರಾಕ್ಷಾರಸ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ಮಿತ್ತವೂ ಎಣ್ಣೆಯ ನಿಮಿತ್ತವೂ ಮಂದೆ ದನ ಮರಿಗಳ ನಿಮಿತ್ತವೂ ಪ್ರವಾಹದಂತೆ ಬರುವರು; ಅವರ ಪ್ರಾಣವು ಚೆನ್ನಾಗಿ ನೀ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ಾಕಿದ ತೋಟದ ಹಾಗೆ ಇರುವದು; ಅವರು ಇನ್ನು ಮೇಲೆ ಯಾವಾಗಲೂ ದುಃಖಪಡುವದ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ಆಗ ಕನ್ಯಾಸ್ತ್ರೀಯೂ ಪ್ರಾಯದವರೂ ಮುದುಕರ ಸಹಿತವಾಗಿ ನಾಟ್ಯದಲ್ಲಿ ಸಂತೋಷಪಡುವರು, ಯಾಕಂ ದರೆ ಅವರ ದುಃಖವ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ನಂದಕ್ಕೆ ಬದಲಾಯಿಸು ವೆನು; ಅವರನ್ನು ಆದರಿಸಿ ದುಃಖದಿಂದ ಬಿಡಿಸಿ ಅವ ರಿಗೆ ಸಂತೋಷವನ್ನುಂಟು ಮಾಡ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ಇದಲ್ಲದೆ ಯಾಜಕರ ಪ್ರಾಣವನ್ನು ಕೊಬ್ಬಿನಿಂದ ತುಂಬಿಸುವೆನು; ನನ್ನ ಜನರು ನನ್ನ ಒಳ್ಳೇತನದಿಂದ ತೃಪ್ತಿಪಡುವರೆ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ರ್ತನು ಅನ್ನ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ಕರ್ತನು ಹೀಗೆ ಹೇಳುತ್ತಾನೆ; ರಾಮದಲ್ಲಿ ಸ್ವರವೂ ಗೋಳಾಟವೂ ಅಘೋರವಾದ ಅಳುವಿಕೆಯೂ ಕೇಳಲ್ಪ ಟ್ಟಿತು; ರಾಹೇಲಳು ತ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ಕ್ಕಳಿಲ್ಲದ್ದರಿಂದ ಆದರಣೆ ಹೊಂದಲೊಲ್ಲದೆ ಅಳುತ್ತಾಳೆ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ಕರ್ತನು ಹೀಗೆ ಹೇಳು ತ್ತಾನೆ--ನಿನ್ನ ಸ್ವರವನ್ನು ಅಳದ ಹಾಗೆಯೂ ಕಣ್ಣುಗಳು ಕಣ್ಣೀರು ಇಡದ ಹಾಗೆಯೂ ಬಿಗಿ ಹಿಡಿ; ನಿ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ೆಲಸಕ್ಕೆ ಪ್ರತಿಫಲ ಉಂಟೆಂದು ಕರ್ತನು ಅನ್ನುತ್ತಾನೆ; ಅವರು ಶತ್ರುವಿನ ದೇಶದಿಂದ ತಿರುಗಿ ಬರ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ನಿನ್ನ ಅಂತ್ಯದಲ್ಲಿ ನಿರೀಕ್ಷೆ ಉಂಟೆಂದು ಕರ್ತನು ಅನ್ನುತ್ತಾನೆ; ನಿನ್ನ ಮಕ್ಕಳು ತಮ್ಮ ಮೇರೆಗೆ ತಿರುಗಿ ಬರ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ಎಫ್ರಾಯಾಮನು ಅಂಗಲಾಚುವದನ್ನು ನಿಶ್ಚಯ ವಾಗಿ ಕೇಳಿದೆನು; ಹೇಗಂದರೆ--ನೀನು ನನ್ನನ್ನು ಶಿಕ್ಷಿ ಸಿದಿ; ತಿದ್ದುಪಾಟಾಗ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ತ್ತಿಗೆ ಆದ ಹಾಗೆ ನನಗೆ ಶಿಕ್ಷೆ ಆಯಿತು; ನನ್ನನ್ನು ತಿರುಗಿಸು, ಆಗ ತಿರುಗಿ ಕೊಳ್ಳುವೆನು; ಓ ಕರ್ತನೇ, ನೀನೇ ನನ್ನ ದೇ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ಾಗಿದ್ದ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ನಿಶ್ಚಯವಾಗಿ ನಾನು ತಿರುಗಿಕೊಂಡ ಮೇಲೆ ಪಶ್ಚಾತ್ತಾಪಪಟ್ಟೆನು; ಉಪದೇಶಹೊಂದಿದ ಮೇಲೆ ತೊಡೆಯ ಮೇಲೆ ಬಡಕೊಂಡೆನ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1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ಾಚಿಕೆಪಟ್ಟೆನು, ಹೌದು, ಅವಮಾನ ಹೊಂದಿದೆನು; ನನ್ನ ಯೌವನದ ನಿಂದೆಯನ್ನು ತಾಳಿಕೊಂಡ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1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ಎಫ್ರಾಯಾಮನು ನನಗೆ ಪ್ರಿಯಕುಮಾರನೋ? ಅವನು ಆನಂದವುಳ್ಳ ಮಗುವೋ? ನಾನು ಅವನಿಗೆ ವಿರೋಧವಾಗಿ ಮಾತ ನಾಡಿದಂದಿನ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1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ನನ್ನು ಇನ್ನು ಬಹಳವಾಗಿ ಜ್ಞಾಪಕಮಾಡುತ್ತೇನೆ; ಆದದರಿಂದ ನನ್ನ ಕರುಳುಗಳು ಅವನಿಗೋಸ್ಕರ ಕಳವಳಪಡುತ್ತವೆ. ನಾ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1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ಶ್ಚಯವಾಗಿ ಅವನನ್ನು ಕನಿಕರಿಸುವೆನೆಂದು ಕರ್ತನು ಅನ್ನ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1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ನಿನಗೋಸ್ಕರ ದಾರಿಗುರುತುಗಳನ್ನು ನಿಲ್ಲಿಸು; ಎತ್ತರವಾದ ಗುಡ್ಡಗಳನ್ನು ಇರಿಸು; ಹೆದ್ದಾರಿಯ ಕಡೆಗೆ ನೀನು ಹೋದದಾರ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1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ನ್ನ ಹೃದಯವನ್ನು ಇಟ್ಟುಕೋ; ಇಸ್ರಾಯೇಲಿನ ಕನ್ಯಾಸ್ತ್ರೀಯೇ, ತಿರುಗಿಕೋ, ಈ ಪಟ್ಟಣಗಳಿಗೆ ತಿರುಗ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1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ಹಿಂಜರಿದ ಮಗಳೇ, ಎಷ್ಟರ ವರೆಗೆ ಅಲೆದಾಡುವಿ? ಕರ್ತನು ಭೂಮಿಯಲ್ಲಿ ಹೊಸ ದನ್ನು ಸೃಷ್ಟಿಸುತ್ತಾನೆ; ಹೆಂಗಸು ಗಂಡಸ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1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ವರಿಸಿ ಕೊಳ್ಳುವಳ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1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ಇಸ್ರಾಯೇಲಿನ ದೇವರಾದ ಸೈನ್ಯಗಳ ಕರ್ತನು ಹೀಗೆ ಹೇಳುತ್ತಾನೆ; ಯೆಹೂದ ದೇಶದಲ್ಲಿಯೂ ಅದರ ಪಟ್ಟಣಗಳಲ್ಲಿಯೂ ನಾ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1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ರನ್ನು ಸೆರೆಯಿಂದ ತಿರುಗಿ ತರುವಾಗ ನೀತಿಯ ನಿವಾಸವೇ, ಪರಿಶುದ್ಧ ಪರ್ವತವೇ, ಕರ್ತನು ನಿನ್ನನ್ನು ಆಶೀರ್ವದಿಸಲಿ ಎ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1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ನ್ನೂ ಹೇಳ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1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ಯೆಹೂದದಲ್ಲಿಯೂ ಅದರ ಎಲ್ಲಾ ಪಟ್ಟಣಗಳಲ್ಲಿಯೂ ಬೇಸಾಯ ಮಾಡುವವರೂ ಮಂದೆಯ ಸಂಗಡ ಹೊರಡುವವರೂ ವಾಸವಾಗು 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1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ದಣಿದ ಪ್ರಾಣವನ್ನು ತೃಪ್ತಿಪಡಿಸಿದ್ದೇನೆ; ಕುಂದಿದ ಪ್ರಾಣಗಳನ್ನೆಲ್ಲಾ ತುಂಬಿಸಿದ್ದ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1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ಅಷ್ಟರಲ್ಲಿ ಎಚ್ಚತ್ತು ನೋಡಿದೆನು; ನನ್ನ ನಿದ್ದೆ ನನಗೆ ಮಧುರ ವಾಗಿತ್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1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ಇಗೋ, ದಿನಗಳು ಬರುವವೆಂದು ಕರ್ತನು ಅನ್ನುತ್ತಾನೆ; ಆಗ ನಾನು ಇಸ್ರಾಯೇಲಿನ ಮನೆಯನ್ನೂ ಯೆಹೂದನ ಮನೆಯನ್ನೂ ಮನುಷ್ಯ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1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ಂತತಿಯಿಂದಲೂ ಮೃಗದ ಸಂತತಿಯಿಂದಲೂ ಬಿತ್ತು 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1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ನಾನು ಕೀಳುವದಕ್ಕೂ ಮುರಿಯುವದಕ್ಕೂ ಕೆಡವುದಕ್ಕೂ ನಾಶಮಾಡು ವದಕ್ಕೂ ಕುಗ್ಗಿಸುವದಕ್ಕೂ ಅವರ ವಿಷಯ ಹೇ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1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ಚ್ಚರವಾಗಿದ್ದೆನೋ ಹಾಗೆಯೇ ಕಟ್ಟುವದಕ್ಕೂ ನೆಡು ವದಕ್ಕೂ ಅವರನ್ನು ಕಾಯುವೆ ನೆಂದು ಕರ್ತನು ಅನ್ನ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1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ಆ ದಿನಗಳಲ್ಲಿ--ತಂದೆಗಳು ಹುಳಿ ದ್ರಾಕ್ಷೆಯನ್ನು ತಿಂದಿದ್ದರಿಂದ ಮಕ್ಕಳ ಹಲ್ಲುಗಳು ಚಳಿತು ಹೋದವೆಂದು ಇ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1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ೇಳಲ್ಪಡು ವದ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1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ಆದರೆ ಒಬ್ಬೊಬ್ಬನು ಸ್ವಂತ ಅಕ್ರಮಕ್ಕಾಗಿ ಸಾಯುವನು. ಹುಳಿ ದ್ರಾಕ್ಷೇಯನ್ನು ತಿಂದ ಮನುಷ್ಯನು ಯಾವನೋ ಅವನ ಹಲ್ಲುಗಳ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1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ಚಳಿತು ಹೋಗುವ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1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ಇಗೋ, ನಾನು ಇಸ್ರಾಯೇಲಿನ ಮನೆತನದವರ ಸಂಗಡಲೂ ಯೆಹೂದದ ಮನೆತನದವರ ಸಂಗ ಡಲೂ ಹೊಸ ಒಡಂಬಡಿಕೆಯನ್ನು ಮಾಡಿಕೊಳ್ಳು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1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ಿನಗಳು ಬರುವವೆಂದು ಕರ್ತನು ಅನ್ನ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1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ನಾನು ಅವರ ತಂದೆಗಳ ಸಂಗಡ ಅವರನ್ನು ಐಗುಪ್ತದೇಶದಿಂದ ಹೊರತರುವದಕ್ಕೆ ಅವರ ಕೈ ಹಿಡಿದ ದಿನದಲ್ಲಿ ಮಾಡಿದ ಒಡಂಬಡಿಕೆ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1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ಾಗಲ್ಲ; ನಾನು ಅವರ ಯಜಮಾನನಾಗಿದ್ದಾಗ್ಯೂ ಆ ನನ್ನ ಒಡಂಬಡಿಕೆಯನ್ನು ಅವರು ವಿಾರಿದರೆಂದು, ಕರ್ತನು ಅನ್ನ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1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ಆದರೆ ನಾನು ಇಸ್ರಾಯೇಲಿನ ಮನೆತನದವರ ಸಂಗಡ ಮಾಡುವ ಒಡಂಬಡಿಕೆ ಇದೇ. ಆ ದಿನಗಳಾದ ಮೇಲೆ ನಾನು ನನ್ನ ನ್ಯಾಯಪ್ರಮಾಣವ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1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ರೊಳಗೆ ಇಟ್ಟು ಅವರ ಹೃದಯದಲ್ಲಿ ಅದನ್ನು ಬರೆಯುವೆನು; ನಾನು ಅವರಿಗೆ ದೇವರಾಗಿರುವೆನು ಅವರು ನನಗೆ ಪ್ರಜೆ ಯಾಗಿರುವ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1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ಂದು ಕರ್ತನು ಅನ್ನ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1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ನೆರೆ ಯವನಿಗೆ ನೆರೆಯವನೂ ಸಹೋದರನಿಗೆ ಸಹೋ ದರನೂ-- ಕರ್ತನನ್ನು ತಿಳಿಯಿರಿ ಎಂದು ಇನ್ನು ಮೇಲೆ ಬೋಧಿಸುವದಿಲ್ಲ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1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ರೆಲ್ಲರೂ ಚಿಕ್ಕವನು ಮೊದಲು ಗೊಂಡು ದೊಡ್ಡವನ ವರೆಗೂ ನನ್ನನ್ನು ತಿಳಿಯುವ ರೆಂದು ಕರ್ತನು ಅನ್ನುತ್ತಾನೆ; ಅವ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1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ಕ್ರಮವನ್ನು ಮನ್ನಿಸುವೆನು; ಪಾಪಗಳನ್ನು ಇನ್ನು ಮೇಲೆ ಜ್ಞಾಪಕ ಮಾಡುವದ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1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ಕರ್ತನು ಹೀಗೆ ಹೇಳುತ್ತಾನೆ--ಸೂರ್ಯನನ್ನು ಹಗಲಿಗೆ ಬೆಳಕಾಗಿಯೂ ಚಂದ್ರ ನಕ್ಷತ್ರಗಳ ನಿಯಮ ಗಳನ್ನು ರಾತ್ರ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1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ೆಳಕಾಗಿಯೂ ಕೊಡುವವನೂ ಅದರ ತೆರೆಗಳು ಘೋಷಿಸುವಾಗ ಸಮುದ್ರವನ್ನು ವಿಭಾಗಿಸು ವವನೂ ಸೈನ್ಯಗಳ ಕರ್ತನೆಂದು ಹೆಸರುಳ್ಳವ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1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ೇಳು ವದೇನಂದರೆ--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1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ಈ ನಿಯಮಗಳು ನನ್ನ ಸನ್ನಿಧಿ ಯಿಂದ ಯಾವಾಗ ಇಲ್ಲದೆ ಹೋಗುವವೋ ಆಗ ಇಸ್ರಾಯೇಲಿನ ಸಂತಾನವು ಸಹ ಸದಾಕಾಲ ನನ್ನ ಮುಂದ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1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ನಾಂಗವಾಗಿರದ ಹಾಗೆ ನಿಂತು ಹೋಗುವ ದೆಂದು ಕರ್ತನು ಅನ್ನ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1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ಕರ್ತನು ಹೀಗೆ ಹೇಳುತ್ತಾನೆ--ಮೇಲಿರುವ ಆಕಾಶವನ್ನು ಅಳೆಯುವ ದಕ್ಕಾದರೆ, ಕೆಳಗಿರುವ ಭೂಮಿಯ ಅಸ್ತಿವಾರಗಳ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1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ಶೋಧಿಸುವದಕ್ಕಾದರೆ, ನಾನು ಸಹ ಇಸ್ರಾಯೇಲಿನ ಸಂತಾನವನ್ನೆಲ್ಲಾ ಅವರು ಮಾಡಿದ್ದೆಲ್ಲಾದರ ನಿಮಿತ್ತ ತೆಗೆದು ಬಿಡುವೆನೆ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1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ರ್ತನು ಅನ್ನ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1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ಇಗೋ, ಹನನೇಲನ ಬುರುಜು ಮೊದಲು ಗೊಂಡು ಮೂಲೆಯ ಬಾಗಿಲಿನ ವರೆಗೂ ಕರ್ತನಿಗೆ ಪಟ್ಟಣವು ಕಟ್ಟಲ್ಪಡುವ ದಿನಗಳು ಬರುವವೆ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1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ರ್ತನು ಅನ್ನ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1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ಸೂತ್ರವು ಇನ್ನು ಅದಕ್ಕೆ ಎದುರಾಗಿ ಗಾರೇಬ್‌ ಗುಡ್ಡದ ಮೇಲೆ ನೇರವಾಗಿ ಹೊರಟು ಗೋಯದ ವರೆಗೂ ಆವರಿಸಿಕೊಳ್ಳ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1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ಹೆಣಗಳ ತಗ್ಗೆಲ್ಲವೂ ಬೂದಿಯೂ ಹೊಲಗಳೆಲ್ಲವೂ ಕಿದ್ರೋನ್‌ ಹಳ್ಳದ ವರೆಗೂ ಪೂರ್ವದಿಕ್ಕಿನಲ್ಲಿರುವ ಕುದುರೆ ಬಾಗಲಿ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1]]>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ೂಲೆಯವರೆಗೂ ಕರ್ತನಿಗೆ ಪರಿಶುದ್ಧವಾಗುವವು; ಅದು ಕೀಳಲ್ಪಡುವದಿಲ್ಲ, ಇಲ್ಲವೆ ಇನ್ನು ಎಂದೆಂದಿಗೂ ಕೆಡವಲ್ಪಡುವದ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">
  <a:themeElements>
    <a:clrScheme name="Theme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2026-10-21T06:22:21Z</dcterms:created>
  <dcterms:modified xsi:type="dcterms:W3CDTF">2026-10-21T06:22:21Z</dcterms:modified>
  <dc:title>ಯೆರೆಮೀಯನು : 31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