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presProps" Target="presProps.xml"/>
  <Relationship Id="rId151" Type="http://schemas.openxmlformats.org/officeDocument/2006/relationships/viewProps" Target="viewProps.xml"/>
  <Relationship Id="rId1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 நிரப்பிற்று.]]></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சாலொமோன்: காரிருளிலே வாசம்பண்ணுவேன் என்று கர்த்தர் சொன்னார் என்று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பின்பு ராஜாவும் அவனோடே இருந்த இஸ்ரவேலர் அனைவரும், கர்த்தருடைய சந்நிதியில் பலிகளைச் செலுத்தினார்கள்.]]></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 விசாரிப்பீராக.]]></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நின்றுகொண்டு, இஸ்ரவேல் சபையையெல்லாம் ஆசீர்வதித்து, உரத்த சத்தத்தோடே சொன்ன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9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രാജാക്കന്മാർ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എങ്കിലും എന്റെ ദൈവമായ യഹോവേ, അടിയൻ ഇന്നു തിരുമുമ്പിൽ കഴിക്കുന്ന നിലവിളയും പ്രാർത്ഥ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ൾക്കേണ്ടതിന്നു അടിയന്റെ പ്രാർത്ഥനയിലേക്കും യാചനയിലേക്കും തിരിഞ്ഞു കടാക്ഷി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അടിയൻ ഈ സ്ഥലത്തുവെച്ചു കഴിക്കുന്ന പ്രാർത്ഥന കേൾക്കേണ്ടതിന്നു നിന്റെ നാമം ഉണ്ടായിരിക്കുമെന്നു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 സ്ഥലമായ ഈ ആലയത്തിലേക്കു രാവും പകലും തൃക്കൺപാർത്തരുളേ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ഈ സ്ഥലത്തുവെച്ചു പ്രാർത്ഥിപ്പാനിരിക്കുന്ന അടിയന്റെയും നിന്റെ ജനമായ യിസ്രായേലിന്റെയും യാച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ൾക്കേണമേ. നിന്റെ വാസസ്ഥലമായ സ്വർഗ്ഗത്തിൽ കേൾക്കേണമേ; കേട്ടു ക്ഷമി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ഒരുത്തൻ തന്റെ കൂട്ടുകാരനോടു കുറ്റം ചെയ്കയും അവൻ അവനെക്കൊണ്ടു സത്യം ചെയ്യിക്കേണ്ടതിന്നു കാ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ത്യത്തിന്നു വെക്കുകയും അവൻ ഈ ആലയത്തിൽ നിന്റെ യാഗപീഠത്തിന്നു മുമ്പാകെ വന്നു സത്യം ചെയ്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നീ സ്വർഗ്ഗത്തിൽ കേട്ടു പ്രവർത്തിച്ചു, ദുഷ്ടന്റെ നടപ്പു അവന്റെ തലമേൽ വരുത്തി അവനെ ശിക്ഷിപ്പാ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തിമാന്റെ നീതിക്കു തക്കവണ്ണം അവന്നു നല്കി അവനെ നീതീകരിപ്പാനും അടിയങ്ങൾക്കു ന്യായം പാലിച്ചുതരേ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നിന്റെ ജനമായ യിസ്രായേൽ നിന്നോടു പാപം ചെയകനിമിത്തം അവർ ശത്രുവിനോടു തോറ്റിട്ടു നിങ്ക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ഞ്ഞു നിന്റെ നാമത്തെ സ്വീകരിച്ചുകൊണ്ടു ഈ ആലയത്തിൽവെച്ചു നിന്നോടു പ്രാർ്ത്ഥിക്കയും യാചി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നീ സ്വർഗ്ഗത്തിൽ കേട്ടു നിന്റെ ജനമായ യിസ്രായേലിന്റെ പാപം ക്ഷമിച്ചു അവരുടെ പിതാക്ക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ത്ത ദേശത്തേക്കു അവരെ മടക്കിവരുത്തേ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അവർ നിന്നോടു പാപം ചെയ്കകൊണ്ടു ആകാശം അടഞ്ഞു മഴപെയ്യാതിരിക്കുമ്പോൾ അവർ ഈ സ്ഥലത്തേക്കു തിരി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ർത്ഥിച്ചു നിന്റെ നാമത്തെ സ്വീകരിക്കയും നീ അവരെ താഴ്ത്തിയതുകൊണ്ടു അവർ തങ്ങളുടെ പാപ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തരി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നീ സ്വർഗ്ഗത്തിൽ കേട്ടു നിന്റെ ദാസന്മാരുടെയും നിന്റെ ജനമായ യിസ്രായേലിന്റെയും പാപം ക്ഷമിച്ചു,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ടക്കേണ്ടുന്ന നല്ല വഴി അവരെ ഉപദേശിക്കയും നിന്റെ ജനത്തിന്നു അവകാശമായി കൊടുത്ത നിന്റെ ദേശത്തു മ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യ്യിക്കയും ചെയ്യേ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പിന്നെ യഹോവയുടെ നിയമപെട്ടകം സീയോൻ എന്ന ദാവീദിന്റെ നഗരത്തിൽ നിന്നു കൊണ്ടുവരേണ്ടതിന്നു ശലോമോ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മൂപ്പന്മാരെയും യിസ്രായേൽമക്കളുടെ പിതൃഭവനങ്ങളിലെ പ്രഭുക്കന്മാരായ സകല ഗോത്രപ്രധാനി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രൂശലേമിൽ ശലോമോൻ രാജാവിന്റെ അടുക്കൽ കൂട്ടി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യിസ്രായേൽപുരുഷന്മാർ ഒക്കെയും ഏഴാംമാസമായ ഏഥാനീംമാസത്തിലെ ഉത്സവത്തിൽ ശലോമോൻ രാജാവിന്റെ അടുക്ക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ന്നു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യിസ്രായേൽമൂപ്പന്മാർ ഒക്കെയും വന്നപ്പോൾ പുരോഹിതന്മാർ യഹോവയുടെ പെട്ടകം എ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അവർ യഹോവയുടെ പെട്ടകവും സമാഗമനക്കുടാരവും കൂടാരത്തിലെ വിശുദ്ധഉപകരണങ്ങളൊക്കെയും 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രും ലേവ്യരുമത്രേ അവയെ കൊണ്ടുവ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ശലോമോൻ രാജാവും അവന്റെ അടുക്കൽ വന്നുകൂടിയ യിസ്രായേൽസഭ ഒക്കെയും അവനോടുകൂടെ പെട്ടകത്തിന്നു മുമ്പി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ണ്ണവും കണക്കുമില്ലാതെ അനവധി ആടുകളെയും കാളകളെയും യാഗം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പുരോഹിതന്മാർ യഹോവയുടെ നിയമപെട്ടകം അതിന്റെ സ്ഥലത്തു, ആലയത്തിലെ അന്തർമ്മന്ദിര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വിശുദ്ധസ്ഥലത്തു, കെരൂബുകളുടെ ചിറകിൻ കീഴെ കൊണ്ടുചെന്നു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കെരൂബുകൾ പെട്ടകത്തിന്റെ സ്ഥലത്തിന്നു മീതെ ചിറകു വിരിച്ചു പെട്ടകത്തെയും അതിന്റെ തണ്ടു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ടി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തണ്ടുകൾ നീണ്ടിരിക്കയാൽ തണ്ടുകളുടെ അറങ്ങൾ അന്തർമ്മന്ദിരത്തിന്റെ മുമ്പിലുള്ള വിശുദ്ധമന്ദിര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 കാണും; എങ്കിലും പുറത്തുനിന്നു കാണുകയില്ല; അവഇന്നുവരെയും അവിടെ ഇ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യിസ്രായേൽമക്കൾ മിസ്രയീമിൽനിന്നു പുറപ്പെട്ടശേഷം യഹോവ അവരോടു നിയമം ചെയ്തപ്പോൾ മോശെ ഹോരേബിൽ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ൽ വെച്ചിരുന്ന രണ്ടു കല്പലകയല്ലാതെ പെട്ടകത്തിൽ മറ്റൊന്നും ഉണ്ടായിരു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പുരോഹിതന്മാർ വിശുദ്ധമന്ദിരത്തിൽനിന്നു പുറപ്പെട്ടപ്പോൾ മേഘം യഹോവയുടെ ആലയത്തിൽ നി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യഹോവയുടെ തേജസ്സു യഹോവയുടെ ആലയത്തിൽ നിറഞ്ഞിരുന്നതുകൊണ്ടു മേഘംനിമിത്തം ശുശ്രൂഷ ചെയ്യേ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പാൻ പുരോഹിതന്മാർക്കു കഴി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പ്പോൾ ശലോമോൻ: താൻ കൂരിരുളിൽ വസിക്കുമെന്നു യഹോവ അരുളിച്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എങ്കിലും ഞാൻ നിനക്കു ഒരു നിവാസാലയം, നിനക്കു എന്നേക്കും വസിപ്പാൻ ഒരു സ്ഥലം, പണിതിരിക്കുന്നു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പിന്നെ യിസ്രായേൽസഭ മുഴുവനും നിന്നുകൊണ്ടിരിക്കെ രാജാവു മുഖം തിരിച്ചു യിസ്രായേലിന്റെ സർവ്വസഭ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ഗ്രഹിച്ചു പറഞ്ഞതു എ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എന്റെ അപ്പനായ ദാവീദിനോടു തിരുവായ്കൊണ്ടു അരുളിച്ചെയ്തതു തൃക്കൈകൊണ്ടു നിവർത്തി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റെ ദൈവമായ യഹോവ വാഴ്ത്തപ്പെട്ട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എന്റെ ജനമായ യിസ്രായേലിനെ മിസ്രയീമിൽനിന്നു കൊണ്ടുവന്ന നാൾമുതൽ എന്റെ നാമം ഇരിക്കേണ്ടതിന്നു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 പണിവാൻ ഞാൻ യിസ്രായേലിന്റെ സകലഗോത്രങ്ങളിലും ഒരു പട്ടണം തിരഞ്ഞെടുത്തില്ല; എന്നാൽ എന്റെ ജന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നു പ്രഭുവായിരിപ്പാൻ ഞാൻ ദാവീദിനെ തിരഞ്ഞെടുത്തു എന്നു അവൻ 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യിസ്രായേലിന്റെ ദൈവമായ യഹോവയുടെ നാമത്തിന്നു ഒരു ആലയം പണിയേണം എന്നു എന്റെ അപ്പനായ ദാവീദി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ല്പര്യം 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എന്നാൽ യഹോവ എന്റെ അപ്പനായ ദാവീദിനോടു: എന്റെ നാമത്തിന്നു ഒരു ആലയം പണിയേണമെന്നു നിനക്കു താല്പ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ല്ലോ; അങ്ങനെ താല്പര്യം ഉണ്ടായതു നല്ല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താൻ വാഗ്ദാനം ചെയ്തതുപോലെ ഒക്കെയും തന്റെ ജനമായ യിസ്രായേലിന്നു സ്വസ്ഥത നല്കിയിരിക്കുന്ന യഹോ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ഴ്ത്തപ്പെട്ടവൻ; അവൻ തന്റെ ദാസനായ മോശെമുഖാന്തരം അരുളിച്ചെയ്ത അവന്റെ നല്ല വാഗ്ദാനങ്ങളെല്ലാറ്റി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ച്ചു ഒന്നെങ്കിലും നിഷ്ഫലമായിട്ടില്ല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എങ്കിലും ആലയം പണിയേണ്ടതു നീയല്ല, നിന്റെ കടിപ്രദേശത്തുനിന്നുത്ഭവിക്കുന്ന മകൻ തന്നേ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മത്തിന്നു ആലയം പണിയും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നമ്മുടെ ദൈവമായ യഹോവ നമ്മുടെ പിതാക്കന്മാരോടു ഇരുന്നതുപോലെ നമ്മോടുകൂടെയും ഇരിക്കുമാറാകട്ടെ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മ്മെ കൈവിടുകയോ ഉപേക്ഷിക്കയോ ചെയ്യ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ങ്ങനെ യഹോവ താൻ അരുളിച്ചെയ്ത വചനം നിവർത്തിച്ചിരിക്കുന്നു; യഹോവ വാഗ്ദാനം ചെയ്തതുപോലെ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പ്പനായ ദാവീദിന്നു പകരം ഞാൻ എഴുന്നേറ്റു യിസ്രായേലിന്റെ സിംഹാസനത്തിൽ ഇരിക്കുന്നു; യിസ്രായേലി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മായ യഹോവയുടെ നാമത്തിന്നു ഒരു ആലയവും പണി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യഹോവ നമ്മുടെ പിതാക്കന്മാരെ മിസ്രയീംദേശത്തു നിന്നു കൊണ്ടുവന്നപ്പോൾ, അവരോടു ചെയ്ത നിയമം ഇ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ടകത്തിന്നു ഞാൻ അതിൽ ഒരു സ്ഥലം ഒരിക്കി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നാം അവന്റെ എല്ലാവഴികളിലും നടക്കേണ്ടതിന്നും അവൻ നമ്മുടെ പിതാക്കന്മാരോടു കല്പിച്ച അവന്റെ കല്പന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ങ്ങളും വിധികളും പ്രമാണിച്ചു നടക്കേണ്ടതിന്നും നമ്മുടെ ഹൃദയത്തെ തങ്കലേക്കു ചായുമാറാക്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അനന്തരം ശലോമോൻ യഹോവയുടെ യാഗപീഠത്തിൻ മുമ്പിൽ യിസ്രായേലിന്റെ സർവ്വസഭയുടെയും സമക്ഷത്തു നിന്നു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ശത്തിലേക്കു കൈ മലർത്തി പറഞ്ഞതു എ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യഹോവ തന്നെ ദൈവം; മറ്റൊരുത്തനുമില്ല എന്നു ഭൂമിയിലെ സകല ജാതികളും അറിയേ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യിസ്രായേലിന്റെ ദൈവമായ യഹോവേ, പൂർണ്ണഹൃദയത്തോടെ നിന്റെ മുമ്പാകെ നടക്കുന്ന നിന്റെ ദാസന്മാർ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മവും ദയയും പാലിക്കുന്ന നിന്നെപ്പോലെ മീതെ സ്വർഗ്ഗത്തിലും താഴെ ഭൂമിയിലും യാതൊരു ദൈവവും ഇ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നീ എന്റെ അപ്പനായ ദാവീദ് എന്ന നിന്റെ ദാസന്നു ചെയ്ത വാഗ്ദാനം പാലിച്ചിരിക്കുന്നു; തിരുവായ്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തു ഇന്നു കാണുംപോലെ തൃക്കൈകൊണ്ടു നിർവത്തിച്ചുമി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ആകയാൽ യിസ്രായേലിന്റെ ദൈവമായ യഹോവേ, നീ എന്റെ അപ്പനായ ദാവീദ് എന്ന നിന്റെ ദാസനോടു: നീ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മ്പാകെ നടന്നതുപോലെ നിന്റെ പുത്രന്മാരും എന്റെ മുമ്പാകെ നടക്കത്തക്കവണ്ണം തങ്ങളുടെ വ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ഷിക്കമാത്രം ചെയ്താൽ യിസ്രായേലിന്റെ സിംഹാസനത്തിൽ ഇരിപ്പാൻ നിനക്കു ഒരു പുരുഷൻ എന്റെ മുമ്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ല്ലാതെവരികയില്ല എന്നു അരുളിച്ചെയ്തിരിക്കുന്നതു നിവർത്തി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ഇപ്പോൾ യിസ്രായേലിന്റെ ദൈവമേ, എന്റെ അപ്പനായ ദാവീദ് എന്ന നിന്റെ ദാസനോടു നീ അരുളിച്ചെയ്ത വച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ത്തുവരുമാറാ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എന്നാൽ ദൈവം യഥാർത്ഥമായി ഭൂമിയിൽ വസിക്കുമോ? സ്വർഗ്ഗത്തിലും സ്വർഗ്ഗാധിസ്വർഗ്ഗത്തിലും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ങ്ങുകയില്ലല്ലോ; പിന്നെ ഞാൻ പണിതിരിക്കുന്ന ഈ ആലയത്തിൽ അടങ്ങുന്നതു എ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അവൻ തന്റെ ദാസന്നും തന്റെ ജനമായ യിസ്രായേലിന്നും അന്നന്നു ആവശ്യമുള്ളതുപോലെ ന്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ച്ചുകൊടുപ്പാൻ തക്കവണ്ണം ഞാൻ യഹോവയുടെ മുമ്പാകെ ആപേക്ഷിച്ചിരിക്കുന്ന എന്റെ ഈ വചനങ്ങൾ രാവും പ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മ്മുടെ ദൈവമായ യഹോവയുടെ സന്നിധാനത്തിൽ ഇരിക്കുമാറാ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ആകയാൽ ഇന്നുള്ളതുപോലെ നിങ്ങൾ അവന്റെ ചട്ടങ്ങൾ അനുസരിച്ചുനടപ്പാനും അവന്റെ കല്പനകൾ പ്രമാണിപ്പാ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ടെ ഹൃദയം നമ്മുടെ ദൈവമായ യഹോവയിങ്കൽ ഏകാഗ്രമായിരിക്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പിന്നെ രാജാവും എല്ലായിസ്രായേലും യഹോവയുടെ സന്നിധിയിൽ യാഗം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ശലോമോൻ യഹോവെക്കു ഇരുപത്തീരായിരം കാളയെയും ലക്ഷത്തിരുപതിനായിരം ആടിനെയും സമാധാനയാഗമായി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ർപ്പിച്ചു. ഇങ്ങനെ രാജാവും യിസ്രായേൽമക്കളൊക്കെയും യഹോവയുടെ ആലയത്തെ പ്രതിഷ്ഠി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യഹോവയുടെ സന്നിധിയിൽ ഉണ്ടായിരുന്ന താമ്ര യാഗപീഠം ഹോമയാഗം, ഭോജനയാഗം, സമാധാനയാഗങ്ങളുടെ മേദസ്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വ കൊള്ളുന്നതിന്നു പോരാതിരുന്നതുകൊണ്ടു രാജാവു അന്നു യഹോവയുടെ ആലയത്തിന്റെ മുമ്പിലു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കാരത്തിന്റെ മദ്ധ്യഭാഗം ശുദ്ധീകരിച്ചു അവിടെ ഹോമയാഗവും ഭോജനയാഗവും സമാധാനയാഗങ്ങളുടെ മേദസ്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ർ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ശലോമോനും അവനോടുകൂടെ ഹമാത്തിന്റെ അതിർമുതൽ മിസ്രയീംതോടുവരെയുള്ള എല്ലാ യിസ്രായേലും വലിയൊരു സഭയായി 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മയത്തു നമ്മുടെ ദൈവമായ യഹോവയുടെ സന്നിധിയിൽ ഏഴു ദിവസവും പിന്നെയും ഏഴു ദിവസവും ഇങ്ങനെ പതിന്നാലും ദിവ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ത്സവം ആച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എട്ടാംദിവസം അവൻ ജനത്തെ വിട്ടയച്ചു; അവർ രാജാവിനെ അഭിനന്ദിച്ചു, യഹോവ തന്റെ ദാസനായ ദാവീദി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റെ ജനമായ യിസ്രായേലിന്നും ചെയ്ത എല്ലാനന്മയെയും കുറിച്ചു സന്തോഷവും ആനന്ദവുമുള്ളവരായി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രങ്ങളിലേക്കു 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ദേശത്തു ക്ഷാമമോ മഹാമാരിയോ വെൺകതിർ, വിഷമഞ്ഞു, വെട്ടുക്കിളി, തുള്ളൻ എന്നിവയോ ഉണ്ടായാൽ അവരുടെ ശ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പട്ടണങ്ങളുള്ള ദേശത്തു അവരെ നിരോധിച്ചാൽ വല്ല വ്യാധിയോ വല്ല ദീനമോ ഉണ്ടായാൽ യാതൊരുത്തനെങ്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നിന്റെ ജനമായ യിസ്രായേൽ മുഴുവനെങ്കിലും വല്ല പ്രാർത്ഥനയും യാചനയും കഴിക്കയും ഓരോരുത്തൻ താന്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നഃപീഡ അറിഞ്ഞു ഈ ആലയത്തിങ്കലേക്കു കൈ മലർത്തു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നീ നിന്റെ വാസസ്ഥലമായ സ്വർഗ്ഗത്തിൽ കേട്ടു ക്ഷമി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ഞങ്ങളുടെ പിതാക്കന്മാർക്കു നീ കൊടുത്ത ദേശത്തു അവർ ജീവിച്ചിരിക്കും കാലത്തൊക്കെയും 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യപ്പെടേണ്ടതിന്നു നീ ഓരോരുത്തന്റെ ഹൃദയത്തെ അറിയുന്നതുപോലെ ഓരാരുത്തന്നു അവനവന്റെ നടപ്പുപോലെയൊ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രുളേണമേ; നീ മാത്രമല്ലോ സകലമനുഷ്യപുത്രന്മാരുടെയും ഹൃദയത്തെ അറിയു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അത്രയുമല്ല, നിന്റെ ജനമായ യിസ്രായേലിലുള്ളവനല്ലാത്ത ഒരു അന്യജാതിക്കാരൻ ദൂരദേശത്തുനിന്നു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മം ഹേതുവായി വരിക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അവർ നിന്റെ മഹത്വമുള്ള നാമത്തെയും ബലമുള്ള ഭുജത്തെയും നീട്ടിയിരിക്കുന്ന കയ്യെയും കു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ൾക്കുമല്ലാ-- ഈ ആലയത്തിങങ്കലേക്കു നോക്കി പ്രാർത്ഥിക്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നീ നിന്റെ വാസസ്ഥലമായ സ്വർഗ്ഗത്തിൽ കേട്ടു, ഭൂമിയിലെ സകലജാതികളും നിന്റെ ജനമായ യിസ്രായേൽ എന്ന 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 ഭയപ്പെടുവാനും ഞാൻ പണിതിരിക്കുന്ന ഈ ആലയത്തിന്നു നിന്റെ നാമം വിളിക്കപ്പെട്ടിരിക്കുന്നു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ഗ്രഹിപ്പാനും നിന്റെ നാമത്തെ അറിവാനും തക്കവണ്ണം അന്യജാതിക്കാരൻ നിന്നോടു പ്രാർത്ഥിക്കുന്നതൊക്കെയും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കൊടു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നീ നിന്റെ ജനത്തെ അയയക്കുന്ന വഴിയിൽ അവർ തങ്ങളുടെ ശത്രുവിനോടു യുദ്ധം ചെയ്‍വാൻ പുറപ്പെടുമ്പോൾ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ഞ്ഞെടുത്ത നഗരത്തിലേക്കും നിന്റെ നാമത്തിന്നു ഞാൻ പണിതിരിക്കുന്ന ഈ ആലയത്തിലേക്കും തിരിഞ്ഞു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ർത്ഥിച്ചാ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നീ സ്വർഗ്ഗത്തിൽ അവരുടെ പ്രാർത്ഥനയും യാചനയും കേട്ടു അവർക്കു ന്യായം പാലിച്ചുകൊടു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അവർ നിന്നോടു പാപം ചെയ്കയും--പാപം ചെയ്യാത്ത മനുഷ്യൻ ഇല്ലല്ലോ--നീ അവരോടു കോപിച്ചു അവരെ ശത്രു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ഏല്പിക്കയും അവർ അവരെ ദൂരത്തോ സമീപത്തോ ഉള്ള ശത്രുവിന്റെ ദേശത്തേക്കു ബദ്ധരാക്കി കൊണ്ടുപോ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അവരെ പിടിച്ചു കൊണ്ടുപോയിരിക്കുന്ന ദേശത്തുവെച്ചു അവർ ഉണർന്നു മനംതിരിഞ്ഞു, അവരെ ബദ്ധരായി കൊണ്ടു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ശത്തുവെച്ചു: ഞങ്ങൾ പാപം ചെയ്തു അകൃത്യവും ദുഷ്ടതയും പ്രവർത്തിച്ചിരിക്കു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നിന്നോടു യാചിക്കയും അവരെ പിടിച്ചു കൊണ്ടുപോയ ശത്രുക്കളുടെ ദേശത്തുവെച്ചു അവർ പൂർണ്ണഹൃദയത്തോ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ണ്ണമനസ്സോടുംകൂടെ നിങ്കലേക്കു തിരിഞ്ഞു, നീ അവരുടെ പിതാക്കന്മാർക്കു കൊടുത്ത ദേശത്തേക്കു,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ഞ്ഞെടുത്ത നഗരത്തിങ്കലേക്കും ഞാൻ നിന്റെ നാമത്തിന്നു പണിതിരിക്കുന്ന ഈ ആലയത്തിങ്കലേക്കും 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ടു പ്രാർത്ഥിക്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നീ നിന്റെ വാസസ്ഥലമായ സ്വർഗ്ഗത്തിൽ അവരുടെ പ്രാർത്ഥനയും യാചനയും കേട്ടു അവർക്കു ന്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ച്ചു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നിന്നോടു പാപം ചെയ്ത നിന്റെ ജനത്തോടു, അവർ നിന്നോടു ചെയ്ത ദ്രോഹങ്ങളൊക്കെയും ക്ഷമിക്കയും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ദ്ധന്മാരായി കൊണ്ടുപോയവർക്കു അവരോടു കരുണതോന്നത്തക്കവണ്ണം അവർക്കു അവരോടു കരുണ ലഭിക്കുമാറാക്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അവർ മിസ്രയീം എന്ന ഇരുമ്പുലയുടെ നടുവിൽനിന്നു നീ കൊണ്ടുവന്ന നിന്റെ ജനവും നിന്റെ അവകാശ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അവർ നിന്നെ വിളിച്ചപേക്ഷിക്കുമ്പോൾ ഒക്കെയും നീ കേൾക്കേണ്ടതിന്നു അടിയന്റെ യാചനയും നിന്റെ ജന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റെ യാചനയും തൃക്കൺ പാർത്തരുളേ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കർത്താവായ യഹോവേ, നീ ഞങ്ങളുടെ പിതാക്കന്മാരെ മിസ്രയീമിൽ നിന്നു കൊണ്ടുവന്നപ്പോൾ നിന്റെ ദാസ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ശെമുഖാന്തരം അരുളിച്ചെയ്തതുപോലെ ഭൂമിയിലെ സകലജാതികളിൽനിന്നും നീ അവരെ നിനക്കു അവകാശ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റുതിരിച്ചു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ശലോമോൻ യഹോവയോടു ഈ പ്രാർത്ഥനയും യാചനയും എല്ലാം കഴിച്ചുതീർന്നശേഷം അവൻ യഹോവയുടെ യാഗപീഠത്തിൽ മുമ്പി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ഴങ്കാൽ കുത്തിയിരുന്നതും കൈ ആകാശത്തേക്കു മലർത്തിയിരുന്നതും വിട്ടു എഴുന്നേറ്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അവൻ നിന്നുകൊണ്ടു യിസ്രായേൽസഭയെ ഒക്കെയും ഉച്ചത്തിൽ ആശീർവ്വദിച്ചു പറഞ്ഞതു എ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8]]></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2026-10-20T05:20:54Z</dcterms:created>
  <dcterms:modified xsi:type="dcterms:W3CDTF">2026-10-20T05:20:54Z</dcterms:modified>
  <dc:title>1 രാജാക്കന്മാർ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