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ச் சாமுவேல்: அப்படியானால் என் காதுகளில் விழுகிற ஆடுகளின் சத்தமும், எனக்குக் கேட்கிற மாடுகளின் சத்தமும் என்ன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ச் சாமுவேல்: அப்படியானால் என் காதுகளில் விழுகிற ஆடுகளின் சத்தமும், எனக்குக் கேட்கிற மாடுகளின் சத்தமும் என்ன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ச் சவுல்: அமலேக்கியரிடத்திலிருந்து அவைகளைக் கொண்டுவந்தார்கள்; ஜனங்கள் ஆடுமாடுகளில் நலமானவைகளை உம்முடைய தேவனாகிய கர்த்தருக்குப் பலியிடும்படிக்குத் தப்பவைத்தார்கள்; மற்றவைகளை முற்றிலும் அழித்துப்போட்டோ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ச் சவுல்: அமலேக்கியரிடத்திலிருந்து அவைகளைக் கொண்டுவந்தார்கள்; ஜனங்கள் ஆடுமாடுகளில் நலமானவைகளை உம்முடைய தேவனாகிய கர்த்தருக்குப் பலியிடும்படிக்குத் தப்பவைத்தார்கள்; மற்றவைகளை முற்றிலும் அழித்துப்போட்டோ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ச் சவுல்: அமலேக்கியரிடத்திலிருந்து அவைகளைக் கொண்டுவந்தார்கள்; ஜனங்கள் ஆடுமாடுகளில் நலமானவைகளை உம்முடைய தேவனாகிய கர்த்தருக்குப் பலியிடும்படிக்குத் தப்பவைத்தார்கள்; மற்றவைகளை முற்றிலும் அழித்துப்போட்டோ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ாமுவேல்: அந்தப் பேச்சை விடும், கர்த்தர் இந்த இராத்திரியிலே எனக்குச் சொன்னதை உமக்கு அறிவிக்கிறேன் என்று சவுலோடே சொன்னான். அவன்: சொல்ல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ாமுவேல்: அந்தப் பேச்சை விடும், கர்த்தர் இந்த இராத்திரியிலே எனக்குச் சொன்னதை உமக்கு அறிவிக்கிறேன் என்று சவுலோடே சொன்னான். அவன்: சொல்ல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ாமுவேல்: நீர் உம்முடைய பார்வைக்குச் சிறியவராயிருந்தபோது அல்லவோ இஸ்ரவேல் கோத்திரங்களுக்குத் தலைவரானீர்; கர்த்தர் உம்மை இஸ்ரவேலின்மேல் ராஜாவாக அபிஷேகம் பண்ணுவித்தார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ாமுவேல்: நீர் உம்முடைய பார்வைக்குச் சிறியவராயிருந்தபோது அல்லவோ இஸ்ரவேல் கோத்திரங்களுக்குத் தலைவரானீர்; கர்த்தர் உம்மை இஸ்ரவேலின்மேல் ராஜாவாக அபிஷேகம் பண்ணுவித்தார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கர்த்தர்: நீ போய் அமலேக்கியராகிய அந்தப் பாவிகளைச் சங்கரித்து, அவர்களை நிர்மூலமாக்கித் தீருமட்டும், அவர்களோடு யுத்தம் பண்ணு என்று சொல்லி, உம்மை அந்த வழியாய் அனுப்ப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கர்த்தர்: நீ போய் அமலேக்கியராகிய அந்தப் பாவிகளைச் சங்கரித்து, அவர்களை நிர்மூலமாக்கித் தீருமட்டும், அவர்களோடு யுத்தம் பண்ணு என்று சொல்லி, உம்மை அந்த வழியாய் அனுப்ப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நீர் கர்த்தருடைய சொல்லைக்கேளாமல், கொள்ளையின்மேல் பறந்து, கர்த்தருடைய பார்வைக்குப் பொல்லாப்பானதைச் செய்தது என்ன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் சாமுவேலை நோக்கி: நான் கர்த்தருடைய சொல்லைக் கேட்டு, கர்த்தர் என்னை அனுப்பின வழியாய்ப் போய், அமலேக்கின் ராஜாவாகிய ஆகாகைக் கொண்டுவந்து, அமலேக்கியரைச் சங்காரம் பண்ணி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் சாமுவேலை நோக்கி: நான் கர்த்தருடைய சொல்லைக் கேட்டு, கர்த்தர் என்னை அனுப்பின வழியாய்ப் போய், அமலேக்கின் ராஜாவாகிய ஆகாகைக் கொண்டுவந்து, அமலேக்கியரைச் சங்காரம் பண்ணி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ோ உம்முடைய தேவனாகிய கர்த்தருக்குக் கில்காலிலே பலியிடுகிறதற்காக, கொள்ளையிலே சாபத்தீடாகும் ஆடுமாடுகளிலே பிரதானமானவைகளைப் பிடித்துக்கொண்டு வந்தார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ோ உம்முடைய தேவனாகிய கர்த்தருக்குக் கில்காலிலே பலியிடுகிறதற்காக, கொள்ளையிலே சாபத்தீடாகும் ஆடுமாடுகளிலே பிரதானமானவைகளைப் பிடித்துக்கொண்டு வந்தார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ச் சாமுவேல்: கர்த்தருடைய சத்தத்திற்குக் கீழ்ப்படிகிறதைப்பார்க்கிலும், சர்வாங்க தகனங்களும் பலிகளும் கர்த்தருக்குப் பிரியமாயிருக்குமோ? பலியைப்பார்க்கிலும் கீழ்ப்படிதலும், ஆட்டுக்கடாக்களின் நிணத்தைப்பார்க்கிலும் செவிகொடுத்தலும் உத்தம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ச் சாமுவேல்: கர்த்தருடைய சத்தத்திற்குக் கீழ்ப்படிகிறதைப்பார்க்கிலும், சர்வாங்க தகனங்களும் பலிகளும் கர்த்தருக்குப் பிரியமாயிருக்குமோ? பலியைப்பார்க்கிலும் கீழ்ப்படிதலும், ஆட்டுக்கடாக்களின் நிணத்தைப்பார்க்கிலும் செவிகொடுத்தலும் உத்தம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ச் சாமுவேல்: கர்த்தருடைய சத்தத்திற்குக் கீழ்ப்படிகிறதைப்பார்க்கிலும், சர்வாங்க தகனங்களும் பலிகளும் கர்த்தருக்குப் பிரியமாயிருக்குமோ? பலியைப்பார்க்கிலும் கீழ்ப்படிதலும், ஆட்டுக்கடாக்களின் நிணத்தைப்பார்க்கிலும் செவிகொடுத்தலும் உத்தம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ண்டகம்பண்ணுதல் பில்லிசூனியபாவத்திற்கும், முரட்டாட்டம்பண்ணுதல் அவபக்திக்கும் விக்கிரகாராதனைக்கும் சரியாய் இருக்கிறது; நீர் கர்த்தருடைய வார்த்தையைப் புறக்கணித்தபடியினாலே, அவர் உம்மை ராஜாவாயிராதபடிக்குப் புறக்கணித்துத் தள்ளின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ரண்டகம்பண்ணுதல் பில்லிசூனியபாவத்திற்கும், முரட்டாட்டம்பண்ணுதல் அவபக்திக்கும் விக்கிரகாராதனைக்கும் சரியாய் இருக்கிறது; நீர் கர்த்தருடைய வார்த்தையைப் புறக்கணித்தபடியினாலே, அவர் உம்மை ராஜாவாயிராதபடிக்குப் புறக்கணித்துத் தள்ளின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வுல் சாமுவேலை நோக்கி: நான் கர்த்தருடைய கட்டளையையும் உம்முடைய வார்த்தைகளையும் மீறினதினாலே பாவஞ்செய்தேன்; நான் ஜனங்களுக்குப் பயந்து, அவர்கள் சொல்லைக் கேட்ட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வுல் சாமுவேலை நோக்கி: நான் கர்த்தருடைய கட்டளையையும் உம்முடைய வார்த்தைகளையும் மீறினதினாலே பாவஞ்செய்தேன்; நான் ஜனங்களுக்குப் பயந்து, அவர்கள் சொல்லைக் கே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நீர் என் பாவத்தை மன்னித்து, நான் கர்த்தரைப் பணிந்து 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முவேல் சவுலைப் பார்த்து: நான் உம்மோடேகூடத் திரும்பிவருவதில்லை; கர்த்தருடைய வார்த்தையைப் புறக்கணித்தீர்; நீர் இஸ்ரவேலின்மேல் ராஜாவாயிராதபடிக்கு, கர்த்தர் உம்மையும் புறக்கணித்துத் தள்ளினார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முவேல் சவுலைப் பார்த்து: நான் உம்மோடேகூடத் திரும்பிவருவதில்லை; கர்த்தருடைய வார்த்தையைப் புறக்கணித்தீர்; நீர் இஸ்ரவேலின்மேல் ராஜாவாயிராதபடிக்கு, கர்த்தர் உம்மையும் புறக்கணித்துத் தள்ளின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ோகும்படி சாமுவேல் திரும்புகிறபோது, சவுல், அவன் சால்வையின் தொங்கலைப் பிடித்துக்கொண்டான், அது கிழிந்துபோ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ோகும்படி சாமுவேல் திரும்புகிறபோது, சவுல், அவன் சால்வையின் தொங்கலைப் பிடித்துக்கொண்டான், அது கிழிந்துபோ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ாமுவேல் அவனை நோக்கி: கர்த்தர் இன்று உம்மிடத்திலிருந்த இஸ்ரவேலின் ராஜ்யத்தைக் கிழித்துப்போட்டு; உம்மைப்பார்க்கிலும் உத்தமனாயிருக்கிற உம்முடைய தோழனுக்கு அதைக் கொடுத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சாமுவேல் அவனை நோக்கி: கர்த்தர் இன்று உம்மிடத்திலிருந்த இஸ்ரவேலின் ராஜ்யத்தைக் கிழித்துப்போட்டு; உம்மைப்பார்க்கிலும் உத்தமனாயிருக்கிற உம்முடைய தோழனுக்கு அதைக் கொடு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ஜெயபலமானவர் பொய்சொல்லுகிறதும் இல்லை; தாம் சொன்னதைப்பற்றி மனஸ்தாபப்படுகிறதும் இல்லை; மனம் மாற அவர் மனுஷன் அல்ல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ின் ஜெயபலமானவர் பொய்சொல்லுகிறதும் இல்லை; தாம் சொன்னதைப்பற்றி மனஸ்தாபப்படுகிறதும் இல்லை; மனம் மாற அவர் மனுஷன் அல்ல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பாவஞ்செய்தேன்; இப்போது என் ஜனத்தின் மூப்பருக்கு முன்பாகவும், இஸ்ரவேலுக்கு முன்பாகவும் நீர் என்னைக் கனம்பண்ணி, நான் உம்முடைய தேவனாகிய கர்த்தரைப் பணிந்து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பாவஞ்செய்தேன்; இப்போது என் ஜனத்தின் மூப்பருக்கு முன்பாகவும், இஸ்ரவேலுக்கு முன்பாகவும் நீர் என்னைக் கனம்பண்ணி, நான் உம்முடைய தேவனாகிய கர்த்தரைப் பணிந்து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நான் பாவஞ்செய்தேன்; இப்போது என் ஜனத்தின் மூப்பருக்கு முன்பாகவும், இஸ்ரவேலுக்கு முன்பாகவும் நீர் என்னைக் கனம்பண்ணி, நான் உம்முடைய தேவனாகிய கர்த்தரைப் பணிந்துகொள்ளும்படிக்கு, என்னோடேகூடத் திரும்பிவாரு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சாமுவேல் திரும்பிச் சவுலுக்குப் பின்சென்றான்; சவுல் கர்த்தரைப் பணிந்துகொண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சாமுவேல்: அமலேக்கின் ராஜாவாகிய ஆகாகை என்னிடத்தில் கொண்டுவாருங்கள் என்றான்; ஆகாக் சந்தோஷமாய் அவனிடத்தில் வந்து, மரணத்தின் கசப்பு அற்றுப்போனது நிச்சய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சாமுவேல்: அமலேக்கின் ராஜாவாகிய ஆகாகை என்னிடத்தில் கொண்டுவாருங்கள் என்றான்; ஆகாக் சந்தோஷமாய் அவனிடத்தில் வந்து, மரணத்தின் கசப்பு அற்றுப்போனது நிச்சய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ாமுவேல்: உன் பட்டயம் ஸ்திரீகளைப் பிள்ளையற்றவர்களாக்கினதுபோல, ஸ்திரீகளுக்குள்ளே உன் தாயும் பிள்ளையற்றவளாவாள் என்று சொல்லி; சாமுவேல் கில்காலிலே கர்த்தருக்கு முன்பாக ஆகாகைத் துண்டித்துப்போ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ாமுவேல்: உன் பட்டயம் ஸ்திரீகளைப் பிள்ளையற்றவர்களாக்கினதுபோல, ஸ்திரீகளுக்குள்ளே உன் தாயும் பிள்ளையற்றவளாவாள் என்று சொல்லி; சாமுவேல் கில்காலிலே கர்த்தருக்கு முன்பாக ஆகாகைத் துண்டித்துப்போ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ாமுவேல்: உன் பட்டயம் ஸ்திரீகளைப் பிள்ளையற்றவர்களாக்கினதுபோல, ஸ்திரீகளுக்குள்ளே உன் தாயும் பிள்ளையற்றவளாவாள் என்று சொல்லி; சாமுவேல் கில்காலிலே கர்த்தருக்கு முன்பாக ஆகாகைத் துண்டித்துப்போ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ாமுவேல் சவுலை நோக்கி: இஸ்ரவேலராகிய தம்முடைய ஜனங்கள் மேல் உம்மை ராஜாவாக அபிஷேகம் பண்ணுகிறதற்குக் கர்த்தர் என்னை அனுப்பினாரே; இப்போதும் கர்த்தருடைய வார்த்தைகளின் சத்தத்தைக்கேளும்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சாமுவேல் சவுலை நோக்கி: இஸ்ரவேலராகிய தம்முடைய ஜனங்கள் மேல் உம்மை ராஜாவாக அபிஷேகம் பண்ணுகிறதற்குக் கர்த்தர் என்னை அனுப்பினாரே; இப்போதும் கர்த்தருடைய வார்த்தைகளின் சத்தத்தைக்கேளும்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னைகளின் கர்த்தர் சொல்லுகிறது என்னவென்றால், இஸ்ரவேலர் எகிப்திலிருந்து வந்தபோது, அமலேக்கு அவர்களுக்கு வழிமறித்த செய்கையை மனதிலே வைத்திருக்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னைகளின் கர்த்தர் சொல்லுகிறது என்னவென்றால், இஸ்ரவேலர் எகிப்திலிருந்து வந்தபோது, அமலேக்கு அவர்களுக்கு வழிமறித்த செய்கையை மனதிலே வைத்திருக்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போய், அமலேக்கை மடங்கடித்து, அவனுக்கு உண்டான எல்லாவற்றையும் சங்கரித்து, அவன்மேல் இரக்கம் வைக்காமல், புருஷரையும், ஸ்திரீகளையும், பிள்ளைகளையும், குழந்தைகளையும், மாடுகளையும், ஆடுகளையும், ஒட்டகங்களையும், கழுதைகளையும் கொன்றுபோடக்கடவாய் என்கிறார் என்று சொன்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போய், அமலேக்கை மடங்கடித்து, அவனுக்கு உண்டான எல்லாவற்றையும் சங்கரித்து, அவன்மேல் இரக்கம் வைக்காமல், புருஷரையும், ஸ்திரீகளையும், பிள்ளைகளையும், குழந்தைகளையும், மாடுகளையும், ஆடுகளையும், ஒட்டகங்களையும், கழுதைகளையும் கொன்றுபோடக்கடவாய் என்கிறார் என்று சொன்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போய், அமலேக்கை மடங்கடித்து, அவனுக்கு உண்டான எல்லாவற்றையும் சங்கரித்து, அவன்மேல் இரக்கம் வைக்காமல், புருஷரையும், ஸ்திரீகளையும், பிள்ளைகளையும், குழந்தைகளையும், மாடுகளையும், ஆடுகளையும், ஒட்டகங்களையும், கழுதைகளையும் கொன்றுபோடக்கடவாய் என்கிறார் என்று சொன்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வுல்: இதை ஜனங்களுக்கு அறியப்படுத்தி, தெலாயிமிலே அவர்களைத் தொகைபார்த்தான்; அவர்கள் இரண்டு லட்சம் காலாட்களும், யூதா ஜனங்கள் பதினாயிரம்பேருமாயிரு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வுல்: இதை ஜனங்களுக்கு அறியப்படுத்தி, தெலாயிமிலே அவர்களைத் தொகைபார்த்தான்; அவர்கள் இரண்டு லட்சம் காலாட்களும், யூதா ஜனங்கள் பதினாயிரம்பேருமாயிருந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அமலேக்குடைய பட்டணமட்டும் வந்து, பள்ளத்தாக்கிலே ஒரு பதிவிடையை வை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ேனியரை நோக்கி: நான் அமலேக்கியரோடேகூட உங்களையும் வாரிக்கொள்ளாதபடிக்கு, நீங்கள் அவர்கள் நடுவிலிருந்து புறப்பட்டு விலகிப்போங்கள்; இஸ்ரவேல் எகிப்திலிருந்து வந்தபோது, நீங்கள் அவர்கள் எல்லாருக்கும் தயவுசெய்தீர்கள் என்றான்; அப்படியே கேனியர் அமலேக்கியரின் நடுவிலிருந்து விலகிப்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ேனியரை நோக்கி: நான் அமலேக்கியரோடேகூட உங்களையும் வாரிக்கொள்ளாதபடிக்கு, நீங்கள் அவர்கள் நடுவிலிருந்து புறப்பட்டு விலகிப்போங்கள்; இஸ்ரவேல் எகிப்திலிருந்து வந்தபோது, நீங்கள் அவர்கள் எல்லாருக்கும் தயவுசெய்தீர்கள் என்றான்; அப்படியே கேனியர் அமலேக்கியரின் நடுவிலிருந்து விலகிப்போ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கேனியரை நோக்கி: நான் அமலேக்கியரோடேகூட உங்களையும் வாரிக்கொள்ளாதபடிக்கு, நீங்கள் அவர்கள் நடுவிலிருந்து புறப்பட்டு விலகிப்போங்கள்; இஸ்ரவேல் எகிப்திலிருந்து வந்தபோது, நீங்கள் அவர்கள் எல்லாருக்கும் தயவுசெய்தீர்கள் என்றான்; அப்படியே கேனியர் அமலேக்கியரின் நடுவிலிருந்து விலகிப்போ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பு சாமுவேல் ராமாவுக்குப் போனான்; சவுலோ தன் ஊராகிய கிபியாவிலிருக்கிற தன் வீட்டுக்குப் போய்வ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: ஆவிலா துவக்கி எகிப்திற்கு எதிரேயிருக்கிற சூருக்குப்போகும் எல்லைமட்டும் இருந்த அமலேக்கியரை மடங்கடி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மலேக்கியரின் ராஜாவாகிய ஆகாகை உயிரோடே பிடித்தான்; ஜனங்கள் யாவரையும் பட்டயக் கருக்கினாலே சங்காரம்பண்ண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மலேக்கியரின் ராஜாவாகிய ஆகாகை உயிரோடே பிடித்தான்; ஜனங்கள் யாவரையும் பட்டயக் கருக்கினாலே சங்காரம்பண்ணி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வுல் மரணமடையும் நாள்மட்டும் சாமுவேல் அப்புறம் அவனைக் கண்டு பேசவில்லை; இஸ்ரவேலின்மேல் சவுலை ராஜாவாக்கினதற்காகக் கர்த்தர் மனஸ்தாபப்பட்டதினிமித்தம், சாமுவேல் சவுலுக்காகத் துக்கித்துக்கொண்டி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வுல் மரணமடையும் நாள்மட்டும் சாமுவேல் அப்புறம் அவனைக் கண்டு பேசவில்லை; இஸ்ரவேலின்மேல் சவுலை ராஜாவாக்கினதற்காகக் கர்த்தர் மனஸ்தாபப்பட்டதினிமித்தம், சாமுவேல் சவுலுக்காகத் துக்கித்துக்கொண்டிரு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ும் ஜனங்களும், ஆகாகையும், ஆடுமாடுகளில் முதல்தரமானவைகளையும், இரண்டாந்தரமானவைகளையும், ஆட்டுக்குட்டிகளையும், நலமான எல்லாவற்றையும், அழித்துப்போடமனதில்லாமல் தப்பவைத்து, அற்பமானவைகளும் உதவாதவைகளுமான சகல வஸ்துக்களையும் முற்றிலும் அழித்துப்போட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ும் ஜனங்களும், ஆகாகையும், ஆடுமாடுகளில் முதல்தரமானவைகளையும், இரண்டாந்தரமானவைகளையும், ஆட்டுக்குட்டிகளையும், நலமான எல்லாவற்றையும், அழித்துப்போடமனதில்லாமல் தப்பவைத்து, அற்பமானவைகளும் உதவாதவைகளுமான சகல வஸ்துக்களையும் முற்றிலும் அழித்துப்போட்ட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ும் ஜனங்களும், ஆகாகையும், ஆடுமாடுகளில் முதல்தரமானவைகளையும், இரண்டாந்தரமானவைகளையும், ஆட்டுக்குட்டிகளையும், நலமான எல்லாவற்றையும், அழித்துப்போடமனதில்லாமல் தப்பவைத்து, அற்பமானவைகளும் உதவாதவைகளுமான சகல வஸ்துக்களையும் முற்றிலும் அழித்துப்போட்ட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ுடைய வார்த்தை சாமுவேலுக்கு உண்டாகி, அவர் சொன்னது: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வுலை ராஜாவாக்கினது எனக்கு மனஸ்தாபமாயிருக்கிறது; அவன் என்னைவிட்டுத் திரும்பி, என் வார்த்தைகளை நிறைவேற்றாமற்போனான் என்றார்; அப்பொழுது சாமுவேல் மனம் நொந்து, இராமுழுதும் கர்த்தரை நோக்கிக் கூப்பிட்ட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வுலை ராஜாவாக்கினது எனக்கு மனஸ்தாபமாயிருக்கிறது; அவன் என்னைவிட்டுத் திரும்பி, என் வார்த்தைகளை நிறைவேற்றாமற்போனான் என்றார்; அப்பொழுது சாமுவேல் மனம் நொந்து, இராமுழுதும் கர்த்தரை நோக்கிக் கூப்பிட்ட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வுலை ராஜாவாக்கினது எனக்கு மனஸ்தாபமாயிருக்கிறது; அவன் என்னைவிட்டுத் திரும்பி, என் வார்த்தைகளை நிறைவேற்றாமற்போனான் என்றார்; அப்பொழுது சாமுவேல் மனம் நொந்து, இராமுழுதும் கர்த்தரை நோக்கிக் கூப்பிட்ட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் அதிகாலமே சாமுவேல் சவுலைச் சந்திக்கப்போனான்; அப்பொழுது சவுல் கர்மேலுக்கு வந்து, தனக்கு ஒரு ஜெயஸ்தம்பம் நாட்டி, பின்பு பல இடங்களில் சென்று கில்காலுக்குப் போனான் என்று, சாமுவேலுக்கு அறிவிக்கப்பட்ட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ுநாள் அதிகாலமே சாமுவேல் சவுலைச் சந்திக்கப்போனான்; அப்பொழுது சவுல் கர்மேலுக்கு வந்து, தனக்கு ஒரு ஜெயஸ்தம்பம் நாட்டி, பின்பு பல இடங்களில் சென்று கில்காலுக்குப் போனான் என்று, சாமுவேலுக்கு அறிவிக்கப்பட்ட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ினிடத்தில் போனான்; சவுல் அவனை நோக்கி: நீர் கர்த்தரால் ஆசீர்வதிக்கப்பட்டவர்; கர்த்தருடைய வார்த்தையை நிறைவேற்றினேன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முவேல் சவுலினிடத்தில் போனான்; சவுல் அவனை நோக்கி: நீர் கர்த்தரால் ஆசீர்வதிக்கப்பட்டவர்; கர்த்தருடைய வார்த்தையை நிறைவேற்றின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നു ശമൂവേൽ: എന്റെ ചെവിയിൽ എത്തുന്ന ആടുകളുടെ ഈ കരച്ചലും ഞാൻ കേൾക്കുന്ന കാളകളുടെ മുക്കുറ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യെ അമാലേക്യരുടെ പക്കൽനിന്നു അവർ കൊണ്ടുവന്നതാകുന്നു; ജനം ആടുകളിലും കാളകളിലും മേത്തരമായ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ദൈവമായ യഹോവെക്കു യാഗംകഴിപ്പാൻ ജീവനോടെ സൂക്ഷിച്ചു; ശേഷമുള്ളവയെ ഞങ്ങൾ നിർമ്മൂലമാക്കിക്കള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ശൌൽ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ശമൂവേൽ ശൌലിനോടു: നിൽക്ക; യഹോവ ഈ കഴിഞ്ഞ രാത്രി എന്നോടു അരുളിച്ചെയ്തതു ഞാൻ നിന്നെ അറിയ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 അവൻ അവനോടു: പറഞ്ഞാല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പ്പോൾ ശമൂവേൽ പറഞ്ഞതു: നിന്റെ സ്വന്തകാഴ്ചയിൽ നീ ചെറിയവനായിരുന്നിട്ടും യഹോവ നിന്നെ യിസ്രായ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ോത്രങ്ങൾക്കു തലവനാക്കുകയും യിസ്രായേലിന്റെ രാജാവായി നിന്നെ അഭിഷേകം കഴിക്കയും ചെയ്തില്ലയ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ിന്നെ യഹോവ നിന്നെ ഒരു വഴിക്കു അയച്ചു: നീ ചെന്നു അമാലേക്യരായ പാപികളെ നിർമ്മൂലമാക്കുകയും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ക്കുംവരെ അവരോടു പൊരുതുകയും ചെയ്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ങ്ങനെയിരിക്കെ നീ യഹോവയുടെ കല്പന അനുസരിക്കാതെ കൊള്ളെക്കു ചാടി യഹോവെക്കു അനിഷ്ടമായതു ചെയ്തതെ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ശൌൽ ശമൂവേലിനോടു: ഞാൻ യഹോവയുടെ കല്പന അനുസരിച്ചു യഹോവ എന്നെ അയച്ചവഴിക്കു പോയി അമാലേക്രാജ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ഗാഗിനെ കൊണ്ടുവന്നു അമാലേക്യരെ നിർമ്മൂലമാ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നാൽ ജനം ശപഥാർപ്പിതവസ്തുക്കളിൽ വിശേഷമായ ആടുമാടുകളെ കൊള്ളയിൽനിന്നു എടുത്തു ഗില്ഗാലിൽ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ോവെക്കു യാഗം കഴിപ്പാൻ കൊണ്ടുവന്ന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ശമൂവേൽ പറഞ്ഞതു: യഹോവയുടെ കല്പന അനുസരിക്കുന്നതുപോലെ ഹോമയാഗങ്ങളും ഹനനയാഗങ്ങളും യഹോ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ാദമാകുമോ? ഇതാ, അനുസരിക്കുന്നതു യാഗത്തെക്കാളും ശ്രദ്ധിക്കുന്നതു മുട്ടാടുകളുടെ മേദസ്സിനെക്കാ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ല്ല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ത്സരം ആഭിചാരദോഷംപോലെയും ശാഠ്യം മിത്ഥ്യാപൂജയും വിഗ്രഹാരാധനയും പോലെയും ആകുന്നു; നീ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ത്തെ തള്ളിക്കളഞ്ഞതുകൊണ്ടു അവൻ നിന്നെയും രാജസ്ഥാനത്തിൽനിന്നു തള്ളിക്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ശൌൽ ശമൂവേലിനോടു: ഞാൻ ജനത്തെ ഭയപ്പെട്ടു അവരുടെ വാക്കു അനുസരിച്ചതിനാൽ യഹോവയുടെ കല്പനയും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കും ലംഘിച്ചു പാപം 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ങ്കിലും എന്റെ പാപം ക്ഷമിച്ചു ഞാൻ യഹോവയെ നമസ്കരിക്കേണ്ടതിന്നു എന്നോടുകൂടെ പോരേണമ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ശമൂവേൽ ശൌലിനോടു: ഞാൻ പോരികയില്ല; നീ യഹോവയുടെ വചനത്തെ തള്ളിക്കളഞ്ഞതുകൊണ്ടു യഹോവ നിന്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ലെ രാജസ്ഥാനത്തുനിന്നു തള്ളിക്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പിന്നെ ശമൂവേൽ പോകുവാൻ തിരിഞ്ഞപ്പോൾ അവൻ അവന്റെ നിലയങ്കിയുടെ വിളുമ്പു പിടിച്ചു വലിച്ചു;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റ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ശമൂവേൽ അവനോടു: യഹോവ ഇന്നു യിസ്രായേലിന്റെ രാജത്വം നിങ്കൽ നിന്നു കീറി നിന്നെക്കാൾ ഉത്തമനായ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ുകാരന്നു കൊടുത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യിസ്രായേലിന്റെ മഹത്വമായവൻ ഭോഷ്കു പറകയില്ല, അനുതപിക്കയുമില്ല; അനുതപിപ്പാൻ അവൻ മനുഷ്യന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പ്പോൾ അവൻ: ഞാൻ പാപം ചെയ്തിരിക്കുന്നു; എങ്കിലും ജനത്തിന്റെ മൂപ്പന്മാരുടെയും യിസ്രായേല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മ്പാകെ ഇപ്പോൾ എന്നെ മാനിച്ചു, ഞാൻ നിന്റെ ദൈവമായ യഹോവയെ നമസ്കരിക്കേണ്ടതിന്നു എന്നോടു കൂടെ പോരേണമ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പേ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ങ്ങനെ ശമൂവേൽ ശൌലിന്റെ പിന്നാലെ ചെന്നു; ശൌൽ യഹോവയെ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നന്തരം ശമൂവേൽ: അമാലേക്രാജാവായ ആഗാഗിനെ ഇവിടെ എന്റെ അടുക്കൽ കൊണ്ടുവരുവിൻ എന്നു കല്പിച്ചു. ആഗാഗ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ോഷഭാവത്തോടെ അവന്റെ അടുക്കൽ വന്നു: മരണഭീതി നീങ്ങപ്പോയി എന്നു ആഗാഗ്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നിന്റെ വാൾ സ്ത്രീകളെ മക്കളില്ലാത്തവരാക്കിയതുപോലെ നിന്റെ അമ്മയും സ്ത്രീകളുടെ ഇട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ളില്ലാത്തവളാകും എന്നു ശമൂവേൽ പറഞ്ഞു, ഗില്ഗാലിൽവെച്ചു യഹോവയുടെ സന്നിധിയിൽ ആഗാഗിനെ തുണ്ടംതുണ്ട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ട്ട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ശമൂവേൽ ശൌലിനോടു പറഞ്ഞതെന്തെന്നാൽ: യഹോവ നിന്നെ തന്റെ ജനമായ യിസ്രായേലിന്നു രാജാവായ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ഭിഷേകംചെയ്‍വാൻ എന്നെ നിയോഗിച്ചുവല്ലോ; അതുകൊണ്ടു ഇപ്പോൾ യഹോവയുടെ വചനങ്ങളെ കേട്ടുകൊൾ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സൈന്യങ്ങളുടെ യഹോവ ഇപ്രകാരം അരുളിച്ചെയ്യുന്നു: യിസ്രായേൽ മിസ്രയീമിൽനിന്നു പുറപ്പെട്ടുവര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യിൽവെച്ചു അമാലേക്ക് അവരെ ആക്രമിച്ചു അവരോടു ചെയ്തതിനെ ഞാൻ കുറിച്ചുവ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കയാൽ നീ ചെന്നു അമാലേക്യരെ തോല്പിച്ചു അവർക്കുള്ളതൊക്കെയും നിർമ്മൂലമാക്കിക്കളക; അവരോടു കനി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ന്നരുതു; പുരുഷന്മാരെയും സ്ത്രീകളെയും കുട്ടികളെയും മുലകുടിക്കുന്നവരെയും കാള, ആടു, ഒട്ടകം, കഴു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വയെയും സംഹരിച്ചുകള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റെ ശൌൽ ജനത്തെ ഒന്നിച്ചുകൂട്ടി തെലായീമിൽ വെച്ചു അവരെ എണ്ണി; യെഹൂദാഗോത്രക്കാരായ പതിനായിരം പ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ഴികെ രണ്ടുലക്ഷം കാലാൾ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ിന്നെ ശൌൽ അമാലേക്യരുടെ പ്രധാന നഗരംവരെ ചെന്നു തോട്ടിന്നരികെ പതിയിരിപ്പ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ശൌൽ കേന്യരോടു: ഞാൻ നിങ്ങളെ അമാലേക്യരോടുകൂടെ നശിപ്പിക്കാതിരിക്കേണ്ടതിന്നു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യിൽനിന്നു പുറപ്പെട്ടുപോകുവിൻ; യിസ്രായേൽ മക്കൾ മിസ്രയീമിൽനിന്നു പുറപ്പെട്ടുവന്നപ്പോൾ നിങ്ങൾ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യചെയ്തുവല്ലോ എന്നു പറഞ്ഞു. അങ്ങനെ കേന്യർ അമാലേക്യരുടെ ഇടയിൽനിന്നു പുറപ്പെട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പിന്നെ ശമൂവേൽ രാമയിലേക്കു പോയി; ശൌലും ശൌലിന്റെ ഗിബെയയിൽ അരമനയ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ിന്നെ ശൌൽ ഹവീലാമുതൽ മിസ്രയീമിന്നു കിഴക്കുള്ള ശൂർവരെ അമാലേക്യരെ സംഹ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മാലേക്യരുടെ രാജാവായ ആഗാഗിനെ ജീവനോടെ പിടിച്ചു, ജനങ്ങളെ ഒക്കെയും വാളിന്റെ വായ്ത്തല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മ്മൂലമ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ശമൂവേൽ ജീവപര്യന്തം ശൌലിനെ പിന്നെ കണ്ടില്ല; എങ്കിലും ശമൂവേൽ ശൌലിനെക്കുറിച്ചു ദുഃഖിച്ചു; യഹോവ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ൻ ശൌലിനെ യിസ്രായേലിന്നു രാജാവാക്കിയതുകൊണ്ടു അനുത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ശൌലും ജനവും ആഗാഗിനെയും ആടു, മാടു, തടിച്ചമൃഗം എന്നിവയിൽ മേത്തരമായവയെയും കുഞ്ഞാടു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തമമായവയെ ഒക്കെയും നിർമ്മൂലമാക്കുവാൻ മനസ്സില്ലാതെ ജീവനോടെ സൂക്ഷിച്ചു; ഹീനവും നിസ്സാരവുമായ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അവർ നിർമ്മൂലമാ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പ്പോൾ യഹോവയുടെ അരുളപ്പാടു ശമൂവേലിന്നുണ്ടായ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ാൻ ശൌലിനെ രാജാവായി വാഴിച്ചതിനാൽ എനിക്കു മനസ്താപമായിരിക്കുന്നു; അവൻ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മാറിയിരിക്കുന്നു; എന്റെ കല്പനകളെ നിവൃത്തിച്ചതുമില്ല. ഇതിങ്കൽ ശമൂവേലിന്നു വ്യസനമായി; അവൻ രാത്ര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ുവനും യഹോവയോടു നില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ശമൂവേൽ ശൌലിനെ എതിരേല്പാൻ അതികാലത്തു എഴുന്നേറ്റപ്പോൾ ശൌൽ കർമ്മേലിൽ എത്തിയെന്നും ഒരു ജ്ഞാപകസ്തംഭ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ട്ടി ഘോഷയാത്ര കഴിച്ചു തിരിഞ്ഞു ഗില്ഗാലിലേക്കു പോയി എന്നും ശമൂവേലിന്നു അറിവുകി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ിന്നെ ശമൂവേൽ ശൌലിന്റെ അടുക്കൽ എത്തിയപ്പോൾ ശൌൽ അവനോടു: യഹോവയാൽ നീ അനുഗ്രഹിക്കപ്പെട്ടവൻ;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കല്പന നിവർത്തിച്ച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2026-10-20T03:46:30Z</dcterms:created>
  <dcterms:modified xsi:type="dcterms:W3CDTF">2026-10-20T03:46:30Z</dcterms:modified>
  <dc:title>1 ശമൂവേൽ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