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28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see God's sun behind earth's clouds, 
Heaven's blue, beyond earth's grey ; 
The gleaming of the jasper walls 
Across earth's dusty way ; 
God's light above the darkening mists,
God's calm amidst the strife ; 
Bright currents of God's sweetest peace 
In darkest seas of lif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see my Father's smile of love 
Light up earth's dreariest frowns ; 
Fair stars for heaven-diadems 
Shine round earth's thorniest crowns ; 
Betwixt my heart and aught of harm 
That sin or sorrow brings, 
I see the Everlasting Arms----- 
The shadow of His wings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see the glory from the cross, 
Like morning's crimson ray, 
Touch from afar earth's night of sin, 
And brightening into day : 
I see, like sunshine everywhere, 
God's goodness, mercy, grace ; 
And for the rest, I trust His love 
Until I see His fac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2026-07-30T18:36:51Z</dcterms:created>
  <dcterms:modified xsi:type="dcterms:W3CDTF">2026-07-30T18:36:51Z</dcterms:modified>
  <dc:title>Hymn : 742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