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சீயோனில் உமக்காகத் துதியானது அமைந்து காத்திருக்கிறது; பொருத்தனை உமக்குச் செலுத்தப்ப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ெபத்தைக் கேட்கிறவரே, மாம்சமான யாவரும் உம்மிடத்தில் வர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ிரம விஷயங்கள் என்மேல் மிஞ்சி வல்லமைகொண்டது; தேவரீரோ எங்கள் மீறுதல்களை நிவிர்த்தியாக்கு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பிராகாரங்களில் வாசமாயிருக்கும்படி நீர் தெரிந்துகொண்டு சேர்த்துக்கொள்ளுகிறவன் பாக்கியவான்; உம்முடைய பரிசுத்த ஆலயமாகிய உமது வீட்டின் நன்மையால் திருப்தியாவ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பிராகாரங்களில் வாசமாயிருக்கும்படி நீர் தெரிந்துகொண்டு சேர்த்துக்கொள்ளுகிறவன் பாக்கியவான்; உம்முடைய பரிசுத்த ஆலயமாகிய உமது வீட்டின் நன்மையால் திருப்தியாவ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யின் கடையாந்தரங்களிலும் தூரமான சமுத்திரங்களிலுமுள்ளவர்கள் எல்லாரும் நம்பும் நம்பிக்கையாயிருக்கிற எங்கள் இரட்சிப்பின் தேவனே, நீர் பயங்கரமான காரியங்களைச் செய்கிறதினால் எங்களுக்கு நீதியுள்ள உத்தரவு அருளுகிற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யின் கடையாந்தரங்களிலும் தூரமான சமுத்திரங்களிலுமுள்ளவர்கள் எல்லாரும் நம்பும் நம்பிக்கையாயிருக்கிற எங்கள் இரட்சிப்பின் தேவனே, நீர் பயங்கரமான காரியங்களைச் செய்கிறதினால் எங்களுக்கு நீதியுள்ள உத்தரவு அருளு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ல்லமையை இடைகட்டிக்கொண்டு, உம்முடைய பலத்தினால் பர்வதங்களை உறுதிப்படுத்த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ுத்திரங்களின் மும்முரத்தையும் அவைகளுடைய அலைகளின் இரைச்சலையும், ஜனங்களின் அமளியையும் அமர்த்து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ையாந்தர இடங்களில் குடியிருக்கிறவர்களும் உம்முடைய அடையாளங்களினிமித்தம் பயப்படுகிறார்கள்; காலையையும் மாலையையும் களிகூரப்பண்ணு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ையாந்தர இடங்களில் குடியிருக்கிறவர்களும் உம்முடைய அடையாளங்களினிமித்தம் பயப்படுகிறார்கள்; காலையையும் மாலையையும் களிகூரப்பண்ணுகிற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பூமியை விசாரித்து அதற்கு நீர்ப்பாய்ச்சுகிறீர்; தண்ணீர் நிறைந்த தேவநதியினால் அதை மிகவும் செழிப்பாக்குகிறீர்; இப்படி நீர் அதைத் திருத்தி, அவர்களுக்குத் தானியத்தை விளைவிக்கிற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பூமியை விசாரித்து அதற்கு நீர்ப்பாய்ச்சுகிறீர்; தண்ணீர் நிறைந்த தேவநதியினால் அதை மிகவும் செழிப்பாக்குகிறீர்; இப்படி நீர் அதைத் திருத்தி, அவர்களுக்குத் தானியத்தை விளைவிக்கிற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வரப்புகள் தணியத்தக்கதாய் அதின் படைச்சால்களுக்குத் தண்ணீர் இறைத்து, அதை மழைகளால் கரையப்பண்ணி, அதின் பயிரை ஆசீர்வதிக்கிற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வரப்புகள் தணியத்தக்கதாய் அதின் படைச்சால்களுக்குத் தண்ணீர் இறைத்து, அதை மழைகளால் கரையப்பண்ணி, அதின் பயிரை ஆசீர்வதிக்கிற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ருஷத்தை உம்முடைய நன்மையால் முடிசூட்டுகிறீர்; உமது பாதைகள் நெய்யாய்ப் பொழி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னாந்தர தாபரங்களிலும் பொழிகிறது; மேடுகள் சுற்றிலும் பூரிப்ப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ய்ச்சலுள்ள வெளிகளில் ஆடுகள் நிறைந்திருக்கிறது; பள்ளத்தாக்குகள் தானியத்தால் மூடியிருக்கிறது; அவைகள் கெம்பீரித்துப் பாட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ய்ச்சலுள்ள வெளிகளில் ஆடுகள் நிறைந்திருக்கிறது; பள்ளத்தாக்குகள் தானியத்தால் மூடியிருக்கிறது; அவைகள் கெம்பீரித்துப் பாடு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సీయోనులో మౌనముగానుండుట నీకు స్తుతి చెల్లించుటే నీకు మ్రొక్కుబడి చెల్లింపవలస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్రార్థన ఆలకించువాడా, సర్వశరీరులు నీయొద్దకు వచ్చ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మీద మోపబడిన దోషములు భరింపజాలనివి మా అతిక్రమముల నిమిత్తము నీవే ప్రాయశ్చిత్తము చేయ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ఆవరణములలో నివసించునట్లు నీవు ఏర్పరచుకొని చేర్చుకొనువాడు ధన్యుడు నీ పరిశుద్ధాలయముచేత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రములోని మేలుచేత మేము తృప్తిపొందె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ాకు రక్షణకర్తవైన దేవా, భూదిగంతముల నివాసులకందరికిని దూర సముద్రము మీదనున్న వారికిని ఆశ్రయమైన వాడ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నీతినిబట్టి భీకరక్రియలచేత మాకు ఉత్తరమిచ్చు చ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బలమునే నడికట్టుగా కట్టుకొనినవాడై తన శక్తిచేత పర్వతములను స్థిరపరచువాడు ఆయన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యనే సముద్రముల ఘోషను వాటి తరంగముల ఘోషను అణచువాడు జనముల అల్లరిని చల్లార్చ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 సూచక క్రియలను చూచి దిగంత నివాసులును భయపడుదురు ఉదయ సాయంత్రముల ఉత్పత్తులను నీవు సంతోష భరితముల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వు భూమిని దర్శించి దాని తడుపుచున్నావు దానికి మహదైశ్వర్యము కలుగజేయుచున్నావు దేవుని నది నీళ్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ండియున్నది నీవు భూమిని అట్లు సిద్ధపరచిన తరువాత వారికి ధాన్యము దయచేయ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ాని దుక్కులను విస్తారమైన నీళ్లతో తడిపి దాని గనిమలను చదును చేయుచున్నావు. వాన జల్లులచేత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దునుచేయుచున్నావు అది మొలకెత్తగా నీవు దాని నాశీర్వదించ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ంవత్సరమును నీ దయాకిరీటము ధరింపజేసియున్నావు నీ జాడలు సారము వెదజల్ల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డవి బీడులు సారము చిలకరించుచున్నవి కొండలు ఆనందమును నడికట్టుగా ధరించుకొని 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చ్చికపట్లు మందలను వస్త్రమువలె ధరించియున్నవి. లోయలు సస్యములతో కప్పబడియున్నవి అన్నియు సంతోషధ్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వి అన్నియు గానము చేయ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2026-10-20T07:33:01Z</dcterms:created>
  <dcterms:modified xsi:type="dcterms:W3CDTF">2026-10-20T07:33:01Z</dcterms:modified>
  <dc:title>కీర్తనలు : 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