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ோடேகூட வந்த மனுஷருடைய கண்களுக்கு முன்பாக அந்தக் கலசத்தை உடைத்துப்போ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ഞാൻ ഈ സ്ഥലത്തുവെച്ചു യെഹൂദയുടെയും യെരൂശലേമിന്റെയും ആലോചനയെ നിഷ്ഫലമാക്കും;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ക്കളുടെ മുമ്പിൽ വാൾകൊണ്ടും അവർക്കു പ്രാണഹാനി വരുത്തുവാൻ നോക്കുന്നവരുടെ കൈ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ഴുമാറാക്കുകയും അവരുടെ ശവങ്ങളെ ആകാശത്തിലെ പക്ഷികൾക്കും കാട്ടിലെ മൃഗങ്ങൾക്കും ഇരയാക്കിക്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ഈ നഗരത്തെ സ്തംഭനത്തിന്നും പരിഹാസത്തിന്നും വിഷയമാക്കിത്തീർക്കും; അതിന്നരികെ കടന്നുപോ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വനും സ്തംഭിച്ചു അതിന്നു നേരിട്ട സകല ബാധകളും നിമിത്തം ചൂളക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ശത്രുക്കളും അവർക്കു പ്രാണഹാനി വരുത്തുവാൻ നോക്കുന്നവരും അവരെ ഞെരുക്കുന്ന ഞെരുക്ക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ോധത്തിലും ഞാൻ അവരെ സ്വന്ത പുത്രന്മാരുടെ മാംസവും പുത്രിമാരുടെ മാംസവും തിന്നുമാറാക്കും;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കൂട്ടുകാരന്റെ മാംസം തി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നിന്നോടുകൂടെ പോന്ന പുരുഷന്മാർ കാൺകെ നീ ആ മൺകുടും ഉടെച്ചു അവരോടു പറയേണ്ട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ൈന്യങ്ങളുടെ യഹോവ ഇപ്രകാരം അരുളിച്ചെയ്യുന്നു: നന്നാക്കിക്കൂടാതവണ്ണം കുശവന്റെ പ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െച്ചുകളഞ്ഞതുപോലെ ഞാൻ ഈ ജനത്തെയും ഈ നഗരത്തെയും ഉടെച്ചുകളയും. അടക്കം ചെയ്‍വാൻ വേ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മില്ലായ്കകൊണ്ടു അവരെ തോഫെത്തിൽ അടക്കം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ങ്ങനെ ഞാൻ ഈ സ്ഥലത്തോടും അതിലെ നിവാസികളോടും ചെയ്യും; ഞാൻ ഈ നഗരത്തെ തോഫെത്തിന്നു സമമ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കല്പിച്ചു: നീ പോയി കുശവനോടു ഒരു മൺകുടം വിലെക്കു വാങ്ങി ജനത്തിന്റെ മൂപ്പന്മാര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ന്മാരുടെ മൂപ്പന്മാരിലും ചിലരെ കൂട്ടി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ഹർസീത്ത് (ഓട്ടുനുറുകൂ) വാതിലിന്റെ പുറമെയുള്ള ബെൻ-ഹിന്നോം താഴ്വരയിൽ ചെന്നു, ഞാൻ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 വാക്കുകളെ അവിടെ പ്രസ്താവിച്ച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ലിനമായിരിക്കുന്ന യെരൂശലേം വീടുകളും യെഹൂദാരാജാക്കന്മാരുടെ അരമനകളും അവർ മേല്പുരകള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ിലെ സർവ്വസൈന്യത്തിന്നും ധൂപം കാണിക്കയും അന്യദേവന്മാർക്കു പാനീയബലി പകരുകയും ചെയ്ത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കളും തന്നേ തോഫെത്ത് എന്ന സ്ഥലംപോല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ാരാജാക്കന്മാരും യെരൂശലേം നിവസികളുമായുള്ളോരേ, യഹോവയുടെ വചനം കേൾപ്പിൻ! യിസ്രായേലിന്റ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ഇപ്രകാരം അരുളിച്ചെയ്യുന്നു: കേൾക്കുന്നവന്റെ ചെവി മുഴങ്ങത്തക്കവണ്ണം ഞാൻ ഈ സ്ഥലത്തിന്നു ഒരനർത്ഥ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നന്തരം യിരെമ്യാവു യഹോവ തന്നെ പ്രവചിപ്പാൻ അയിച്ചിരുന്ന തോഫെത്തിൽനിന്നു വന്നു,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ന്റെ പ്രാകാരത്തിൽ നിന്നുകൊണ്ടു സകലജനത്തോട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ലിന്റെ ദൈവമായ സൈന്യങ്ങളുടെ യഹോവ ഇപ്രകാരം അരുളിച്ചെയ്യുന്നു: അവർ എന്റെ വചന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ാതെ ശാഠ്യംപിടിച്ചിരിക്കകൊണ്ടു ഞാൻ ഈ നഗരത്തിന്നു വിധിച്ചിരിക്കുന്ന അനർത്ഥം ഒക്കെയും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ടുത്ത എല്ലാപട്ടണങ്ങൾക്കും വരുത്ത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എന്നെ ഉപേക്ഷിച്ചു, ഈ സ്ഥലത്തെ വഷളാക്കി, തങ്ങളും തങ്ങളുടെ പിതാക്കന്മാരും യെഹൂദാരാജാ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ിട്ടില്ലാത്ത അന്യദേവന്മാർക്കു അവിടെവെച്ചു ധൂപംകാട്ടി ഈ സ്ഥലത്തെ കുറ്റമില്ലാത്ത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കൊണ്ടു നിറെ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ബാലിന്നു ഹോമബലികളായി തങ്ങളുടെ പുത്രന്മാരെ തീയിൽ ഇട്ടു ദഹിപ്പിപ്പാൻ ബാലിന്നു പൂജാഗിരികളെ പണ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. അതു ഞാൻ കല്പിച്ചിട്ടില്ല, അരുളിച്ചെയ്തിട്ടില്ല, എന്റെ മനസ്സിൽ വന്ന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ഈ സ്ഥലത്തിന്നു ഇനി തോഫെത്ത് എന്നും ബെൻ-ഹിന്നോം താഴ്വര എന്നും പേരുപറയാതെ കുലത്താഴ്വ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രുപറയുന്ന കാലം വര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2026-10-20T03:57:31Z</dcterms:created>
  <dcterms:modified xsi:type="dcterms:W3CDTF">2026-10-20T03:57:31Z</dcterms:modified>
  <dc:title>യിരെമ്യാവ്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