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நீங்களே ஞானமுள்ள ஜனங்கள்; உங்களுடனே ஞானம் ச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 நேரி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 நேரி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 அவர்கள் கையிலே தேவன் கொண்டுவந்து கொட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 அவர்கள் கையிலே தேவன் கொண்டுவந்து கொட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நீ மிருகங்களைக் கேட்டுப்பார், அவைகள் உனக்குப்போதிக்கும் ஆகாயத்துப் பறவைகளைக் கேள். அவைகள் உனக்கு அறிவ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ல்லது பூமியை விசாரித்துக்கேள், அது உனக்கு உபதேசிக்கும்; சமுத்திரத்தின் மச்சங்களைக் கேள், அவைகள் உனக்கு விவர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கரம் இதைச் செய்ததென்று இவைகளெல்லாவற்றிலும் அறியாதவ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பிராணிகளின் ஜீவனும், மாம்சமான சகல மனுஷரின் ஆவியும் அவர் கையில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ானது போஜனத்தை ருசிபார்க்கிறதுபோல, செவியானது வார்த்தைகளைச் சோதித்துப்பார்க்கிறதல்லவ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ியோரிடத்தில் ஞானமும் வயதுசென்றவர்களிடத்தில் புத்தியும் இருக்க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ிடத்தில் ஞானமும் வல்லமையும் எத்தனை அதிகமாய் இருக்கும்? அவருக்குத்தான் ஆலோசனையும் புத்தியும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 இடித்தால் கட்டமுடியாது; அவர் மனுஷனை அடைத்தால் விடுவிக்கமுடிய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 இடித்தால் கட்டமுடியாது; அவர் மனுஷனை அடைத்தால் விடுவிக்கமுடிய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அவர் தண்ணீர்களை அடக்கினால் எல்லாம் உலர்ந்துபோம்; அவர் அவைகளை வரவிட்டால் பூமியைக் கீழதுமேலதா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ிடத்தில் பெலனும் ஞானமுமுண்டு; மோசம்போகிறவனும் மோசம்போக்குகிறவனும். அவர் கையின் கீழ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ஆலோசனைக்காரரைச் சிறைபிடித்து, நியாயாதிபதிகளை மதிமயக்க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ஆலோசனைக்காரரைச் சிறைபிடித்து, நியாயாதிபதிகளை மதிமயக்க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ராஜாக்களின் கட்டுகளை அவிழ்த்து, அவர்கள் இடுப்புகளைக் கச்சைகட்ட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ந்திரிகளைச் சிறைபிடித்துக்கொண்டுபோய், பெலவான்களைக் கவிழ்த்துப்போட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நம்பிக்கையுள்ளவர்களுடைய வாக்கை விலக்கி, முதிர்வயதுள்ளவரின் ஆலோசனையை வாங்கிப்போட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பிரபுக்களின்மேல் இகழ்ச்சி வரப்பண்ணுகிறார்; பலவான்களின் கச்சையைத் தளர்ந்துபோகப்பண்ண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அந்தகாரத்திலிருக்கிற ஆழங்களை வெளியரங்கமாக்கி மரண இருளை வெளிச்சத்தில் கொண்டுவர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ஜாதிகளைப் பெருகவும் அழியவும் பண்ணுகிறார்; அவர் ஜாதிகளைப் பரவவும் குறுகவும் பண்ண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லுள்ள ஜனத்தினுடைய அதிபதிகளின் நெஞ்சை அகற்றிப்போட்டு, அவர்களை வழியில்லாத அந்தரத்திலே அலையப்பண்ண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ெளிச்சமற்ற இருளிலே தடவித்திரிகிறார்கள்; வெறித்தவர்களைப்போல அவர்களைத் தடுமாறித்திரியப்பண்ண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యోబు ఈలాగు ప్రత్యుత్తర...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జముగా లోకములో మీరే జనులుమీతోనే జ్ఞానము గతించి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నను మీకున్నట్టు నాకును వివేచనాశక్తి కలిగియున్నదినేను మీకంటె తక్కువజ్ఞానము కలవాడను కాను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వాటిని ఎరుగనివాడెవడు?దేవునికి మొఱ్ఱపెట్టి ప్రత్యుత్తరములు పొందిన వాడనైన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స్నేహితునికి అపహాస్యాస్పదముగా నుండవలసి వచ్చెను.నీతియు యథార్థతయు గలవాడు అపహాస్యాస్పద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వలస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ుర్దశ నొందినవానిని తిరస్కరించుట క్షేమముగలవారు యుక్తమనుకొందురు.కాలుజారువారికొరకు తిరస్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ోపిడిగాండ్ర కాపురములు వర్థిల్లునుదేవునికి కోపము పుట్టించువారు నిర్భయముగానుందురువారు తమ బాహుబల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కు దేవుడన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నను మృగములను విచారించుము అవి నీకు బోధించునుఆకాశపక్షులను విచారించుము అవి నీకు తెలియ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భూమినిగూర్చి ధ్యానించినయెడల అది నీకు భోధించునుసముద్రములోని చేపలును నీకు దాని వివర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ీటి అన్నిటినిబట్టి యోచించుకొనినయెడలయెహోవా హస్తము వీటిని కలుగజేసెనని తెలిసికొనలేని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జీవరాసుల ప్రాణమును మనుష్యులందరి ఆత్మలును ఆయన వశమున నున్నవ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గిలి ఆహారమును రుచి చూచునట్లుచెవి మాటలను పరీక్షింప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ృద్ధులయొద్ద జ్ఞానమున్నది, దీర్ఘాయువువలన వివేచన కలుగుచున్నది. అని మీరు చెప్ప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జ్ఞానశౌర్యములు ఆయనయొద్ద ఉన్నవిఆలోచనయు వివేచనయు ఆయనకు క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లోచించుము ఆయన పడగొట్టగా ఎవరును మరలకట్టజాలరుఆయన మనుష్యుని చెరలో మూసివేయగా తెరచుట ఎవర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ధ్య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లోచించుము ఆయన జలములను బిగబట్టగా అవి ఆరిపోవునువాటిని ప్రవహింపనియ్యగా అవి భూమిని ముం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బలమును జ్ఞానమును ఆయనకు స్వభావలక్షణములుమోసపడువారును మోసపుచ్చువారును ఆయన వశ మున న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లోచనకర్తలను వస్త్రహీనులనుగా చేసి ఆయన వారిని తోడుకొని పోవును.న్యాయాధిపతులను అవివేకులన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రాజుల అధికారమును ఆయన కొట్టివేయునువారి నడుములకు గొలుసులు క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ాజకులను వస్త్రహీనులనుగాచేసి వారిని తోడుకొని పోవునుస్థిరముగా నాటుకొనినవారిని ఆయన పడ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క్చాతుర్యము గలవారి పలుకును ఆయన నిరర్థకము చేయునుపెద్దలను బుద్ధిలేనివారిని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ధిపతులను ఆయన తిరస్కారము చేయును బలాఢ్యుల నడికట్లను వి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చీకటిలోని రహస్యములను ఆయన బయలుపరచుచుమరణాంధకారమును వెలుగులోనికి రప్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జనములను విస్తరింపజేయును నిర్మూలముచేయునుసరిహద్దులను విశాలపరచును జనములను కొన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భూజనుల అధిపతుల వివేచనను ఆయన నిరర్థక పరచునుత్రోవలేని మహారణ్యములో వారిని తిరుగులాడ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ు వెలుగులేక చీకటిలో తడబడుచుందురుమత్తుగొనినవాడు తూలునట్లు ఆయన వారిని తూల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2026-10-20T06:11:42Z</dcterms:created>
  <dcterms:modified xsi:type="dcterms:W3CDTF">2026-10-20T06:11:42Z</dcterms:modified>
  <dc:title>యోబు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