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ுதலாம் உடன்படிக்கையானது ஆராதனைக்கேற்ற முறைமைகளும் பூமிக்குரிய பரிசுத்த ஸ்தலமும் உடையத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ந் திரைக்குள்ளே மகா பரிசுத்த ஸ்தலமென்னப்பட்ட கூடார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, எங்கே மரணசாதனமுண்டோ, அங்கே அந்தச் சாதனத்தை எழுதினவனுடைய மரணமும் உண்டா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, முதலாம் உடன்படிக்கையும் இரத்தமில்லாமல் பிரதிஷ்டைபண்ணப்ப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உங்களுக்குக், கட்டளையிட்ட உடன்படிக்கையின் இரத்தம் இதுவே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க, கூடாரத்தின்மேலும் ஆராதனைக்குரிய சகல பணிமூட்டுகளிள்மேலும் இரத்தத்தைத் தெள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, ஒரேதரம் மரிப்பதும், பின்பு நியாயத்தீர்ப்படைவதும், மனுஷருக்கு நியமிக்கப்பட்டிருக்கிறபடியே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verily the first covenant had also ordinances of divine service, and a worldly sanctua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re was a tabernacle made; the first, wherein was the candlestick, and the table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wbread; which is called the sanctua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fter the second veil, the tabernacle which is called the Holiest of al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ich had the golden censer, and the ark of the covenant overlaid round about with gold, where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the golden pot that had manna, and Aaron's rod that budded, and the tables of the covenan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ver it the cherubims of glory shadowing the mercy seat; of which we cannot now spea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icular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when these things were thus ordained, the priests went always into the first tabernac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mplishing the servic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into the second went the high priest alone once every year, not without blood, which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red for himself, and for the errors of the peopl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Holy Spirit this signifying, that the way into the holiest of all was not yet made manife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le the first tabernacle was yet stand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was a figure for the time then present, in which were offered both gifts and sacrific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could not make him that did the service perfect, as pertaining to the conscien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ich stood only in meats and drinks, and divers washings, and carnal ordinances, imposed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until the time of reform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Christ being come an high priest of good things to come, by a greater and more perfec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bernacle, not made with hands, that is to say, not of this building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ither by the blood of goats and calves, but by his own blood he entered in once into the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ce, having obtained eternal redemption for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f the blood of bulls and of goats, and the ashes of an heifer sprinkling the uncle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ntifies to the purifying of the fles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ow much more shall the blood of Christ, who through the eternal Spirit offered himself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t to God, purge your conscience from dead works to serve the living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or this cause he is the mediator of the new testament, that by means of death,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mption of the transgressions that were under the first testament, they which are called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eive the promise of eternal inherit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here a testament is, there must also of necessity be the death of the testat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a testament is of force after men are dead: otherwise it is of no strength at all whil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stator l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reupon neither the first testament was dedicated without bl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when Moses had spoken every precept to all the people according to the law, he took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ood of calves and of goats, with water, and scarlet wool, and hyssop, and sprinkled both the book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ll the peop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aying, This is the blood of the testament which God has commanded with authority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oreover he sprinkled with blood both the tabernacle, and all the vessels of the minis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lmost all things are by the law purged with blood; and without shedding of blood is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mis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t was therefore necessary that the patterns of things in the heavens should be purified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; but the heavenly things themselves with better sacrifices than the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Christ is not entered into the holy places made with hands, which are the figure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e; but into heaven itself, now to appear in the presence of God for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Nor yet that he should offer himself often, as the high priest enters into the holy place e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ar with blood of oth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n must he often have suffered since the foundation of the world: but now once in the e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world has he appeared to put away sin by the sacrifice of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s it is appointed unto men once to die, but after this the judgmen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So Christ was once offered to bear the sins of many; and unto them that look for him shall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ppear the second time without sin unto salv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2026-10-21T05:48:26Z</dcterms:created>
  <dcterms:modified xsi:type="dcterms:W3CDTF">2026-10-21T05:48:26Z</dcterms:modified>
  <dc:title>Hebrews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