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கிய அசனியாவின் குமாரன் யெசுவா, எனாதாதின் குமாரரில் ஒருவனாகிய பின்னூயி, கத்மியேல் என்பவர்கள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கிய அசனியாவின் குமாரன் யெசுவா, எனாதாதின் குமாரரில் ஒருவனாகிய பின்னூயி, கத்மியேல் என்பவர்கள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கோதரராகிய செபனியா, ஒதியா, கேலிதா, பெலாயா, ஆனான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கா, ரேகோப், அசபியா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்கூர், செரெபியா, செபனியா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தியா, பானி, பெனினு என்பவர்கள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த்தின் தலைவராகிய பாரோஷ், பாகாத்மோவாப், ஏலாம், சத்தூ, பான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ன்னி, அஸ்காத், பெபாய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ோனியா, பிக்வாய், ஆதின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்திரைபோட்டவர்கள் யாரென்றால்: அகலியாவின் குமாரனாகிய திர்ஷாதா என்னும் நெகேமியா, சிதேகியா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ேர், இஸ்கியா, அசூர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ாயா, அசரியா, எரேமியா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ஸ்கூர் அமரியா, மல்கிஜா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தியா, ஆசூ, பெத்சாய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்தூஸ், செபனியா, மல்லூக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ீப், ஆனதோத், நெபாய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ீம், மெரெமோத், ஒபதியா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க்பியாஸ், மெசுல்லாம், ஏசீர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னியேல், கிநேதோன், பாருக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ஷெசாபெயேல், சாதோக், யதுவா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ெசுல்லாம், அபியா, மீயாமின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ெலத்தியா, ஆனான், ஆனாயா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சியா, பில்காய், செமாயா என்னும் ஆசாரியர்கள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ஓசெயா, அனனியா, அசூப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ோகேஸ், பிலகா, சோபேக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ேகூம், அஷபனா, மாசெயா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ியா, கானான், ஆனான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ல்லூக், ஆரிம், பானா என்பவர்களு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் எங்கள் குமாரத்திகளை தேசத்தின் ஜனங்களுக்குக் கொடாமலும், எங்கள் குமாரருக்கு அவர்கள் குமாரத்திகளைக் கொள்ளாமலும் இருப்போம் என்ற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லும்: நாங்கள் எங்கள் தேவனுடைய ஆலயத்தின் ஆராதனைக்காக சமுகத்தப்பங்களுக்கும், நித்தியபோஜனபலிக்கும் ஓய்வுநாட்களிலும் மாதப்பிறப்புகளிலும் செலுத்தும் நித்திய சர்வாங்க தகனபலிகளுக்கும் பண்டிகைகளுக்கும், பிரதிஷ்டையான பொருள்களுக்கும், இஸ்ரவேலுக்காக பாவநிவிர்த்தி உண்டாக்கும் பலிகளுக்க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லும்: நாங்கள் எங்கள் தேவனுடைய ஆலயத்தின் ஆராதனைக்காக சமுகத்தப்பங்களுக்கும், நித்தியபோஜனபலிக்கும் ஓய்வுநாட்களிலும் மாதப்பிறப்புகளிலும் செலுத்தும் நித்திய சர்வாங்க தகனபலிகளுக்கும் பண்டிகைகளுக்கும், பிரதிஷ்டையான பொருள்களுக்கும், இஸ்ரவேலுக்காக பாவநிவிர்த்தி உண்டாக்கும் பலிகளுக்க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ங்கள் வருஷந்தோறும் எங்கள் தேவனுடைய ஆலயத்துக்கு எங்கள் தேசத்தின் முதற்பலனையும், சகலவித விருட்சங்களின் எல்லா முதற்கனிகளையும் கொண்டுவரவ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ங்கள் வருஷந்தோறும் எங்கள் தேவனுடைய ஆலயத்துக்கு எங்கள் தேசத்தின் முதற்பலனையும், சகலவித விருட்சங்களின் எல்லா முதற்கனிகளையும் கொண்டுவர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নিম্নলিখিত লেবীয়রা চুক্তিটি শীলমোহর করেছিলেন: অসনিয়ের পুত্র য়েশূয়, হেনাদদ পরিবারের বিন্নুয়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দ্মীয়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বং তাঁর ভাইদের মধ্যে শবনিয়, হোদিয়, কলীট, পলায়, হান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ীখা, রহোব, হশবি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ক্কূর, শেরেবিয়, শবনি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োদীয়, বানি এবং বনীন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নেতারা যাঁরা সই করেছিলেন তাঁরা হলেন: পরোশ, পহত্‌-মোয়াব, এলম, সত্তূ, বান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ুন্নি, অস্গদ, ব্বে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অদোনিয়, বিগ্বয়, আদী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চুক্তিটি যারা শীলমোহর করেছিলেন তাঁরা হলেন: হখলিয়ের পুত্র রাজ্যপাল নহিমি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টের, হিষ্কিয়, অসূ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র যাজকদের মধ্যে সিদিকি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রায, অসরিয়, যিরমিয়, পশ্হূর, অমরিয়, মল্কি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হোদিয়, হশুম, বেত্‌স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টূশ, শবনিয়, মল্লূ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ারীফ, অনাথোত্‌, নব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ারীম, মরেমোত্‌, ওবদি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গ্পীযশ, মশুল্লম, হেষী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ানিয়েল, গিন্নথোন, বারূ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শেষবেল, সাদোক, য়দ্দু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শুল্লম, অবিয়, মিয়ামী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লটিয়, হানন, অন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াসিয়, বিল্গয় এবং শময়িয়| এঁরাই হলেন সেই যাজকগণ যাঁরা চুক্তিটি সই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হোশেয়, হনানিয়, হশূ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হলোহেশ, পিল্হ, শোবে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রহূম, হশব্না, মাসে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অহিয, হানন, অনা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ল্লূক, হারীম ও বা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ছাড়াও অবশিষ্ট সমস্ত বাসিন্দা, যাজকগণ, লেবীয়বর্গ, দ্বাররক্ষীরা ও গায়করা সকলে, যারা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িন্দেশী জাতিদের থেকে নিজেদের আলাদা রেখেছিল এবং তাদের স্ত্রী-ছেলেমেয়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েখানে যত জ্ঞানবুদ্ধিসম্পন্ন লোক আছে তারা সকলে মিলে একসঙ্গে প্রতিশ্রুতি করল য়ে মোশির মাধ্য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আমাদের ঈশ্বর তাদের জন্য য়ে বিধি পাঠিয়েছেন- সেই সমস্ত শিক্ষা ও নির্দেশ তারা অক্ষরে অক্ষ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বে এবং তারা ঈশ্বরের বিধিসমূহ পালন না করলে তারা সেই অভিশাপটি গ্রহণ করবে যার থেকে তাদের অমঙ্গ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আমরা প্রতিশ্রুতি করছি, আমরা আমাদের ছেলেমেয়েদের আশেপাশের সমগোত্রীয়দের সঙ্গে বিয়ে হতে দে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আমরা প্রতিশ্রুতি করছি য়ে বিশ্রামের দিন আমরা কোন কাজ করব না| সেই বিশ্রামের দিনে যদ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েপাশের কেউ আমাদের কাছে কিছু বিক্রি করতে আসে, আমরা তাদের কাছ থেকে কোন জিনিস কিনবো না| এছাড়া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প্তম বছরে আমরা জমিতে কোন কাজ করব না, নিস্ফলা রাখব এবং আমাদের কাছে যার যা ধার্য় কর আছে তা আর আদ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এছাড়াও, আমরা মন্দিরের দেখাশোনা করব এবং আমাদের ঈশ্বরকে সম্মানিত করবার জন্য, মন্দিরের সেবা কা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়্য়ের জন্য প্রতি বছর 1,3 শেকেল রৌপ্য আমরা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ই অর্থ মন্দিরে টেবিলের ওপর যাজকরা য়ে বিশেষ রুটি রাখেন তার জন্য, প্রতিদিনের শস্য নৈবেদ্য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মবলির জন্য, বিশ্রামের দিনের নৈবেদ্যর জন্য, অমাবস্যার উত্সবগুলির জন্য, অন্যান্য বিশেষ সভাসমূ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, পবিত্র নৈবেদ্যগুলির জন্য, পাপস্খালনের নৈবেদ্যর জন্য যা ইস্রায়েলীয়দের শুদ্ধ করে এবং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মন্দিরের অন্য য়ে কোন খরচের জন্য ব্যবহৃ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বিধিপুস্তকের লেখা অনুসারে আমরা যাজকগণ, লেবীয়রা এবং লোকরা ঘুঁটি চেলে ঠিক করেছি বছরের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িষ্ট সময়ে কোন পরিবার আমাদের প্রভু ঈশ্বরের মন্দিরের বেদীর ওপর পোড়ানোর জন্য জ্বালানী কাঠ 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এছাড়াও আমরা প্রতি বছর প্রতিটি ক্ষেত থেকে নবান্নের প্রথম ফসল ও গাছের প্রথম ফলটি প্রভুর মন্দ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ার দায়িত্ব গ্রহণ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বিধিতে য়েমন লেখা আছে, আমরা আমাদের প্রথম জাত পুত্র, আমাদের প্রথম জাত গরু-মেষ এবং ছাগল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মন্দিরে আনব এবং সেখানে সেবায নিযুক্ত যাজকদের সেগুল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“আমরা এই জিনিষগুলিও প্রভুর মন্দিরের ভাঁড়ার ঘরে আনব এবং সেগুলি যাজকদের দেব: আমাদের প্রথম ময়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ল, আমাদের প্রথম শস্য নৈবেদ্য, আমাদের প্রথম গাছগুলি, নতুন দ্রাক্ষারস এবং তেল| এবং আমরা যেখান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 সেই শহরে লেবীয়রা যখন সংগ্রহ করতে আসে তখন আমরা তাদের জন্য আমাদের ফসলের এক দশমাংশ নিয়ে আস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খন তারা এই ফসল গ্রহণ করবে তখন হারোণ পরিবারের একজন যাজক লেবীয়দের সঙ্গে থাকবে| লেবীয়রা এই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সল আমাদের ঈশ্বরের মন্দিরে এনে মন্দিরের গোলাঘরের মধ্যে রেখ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ারা তাদের শস্য, দ্রাক্ষারস, তেল প্রভৃতি উপহার সামগ্রী মন্দিরের ভাঁড়ার ঘরে যেখানে যাজকরা কা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থাকেন সেখানে অবশ্যই আনবে| এছাড়াও গায়কবর্গ ও দ্বাররক্ষীরা সেখানে থাকবে|“আমরা সকলে প্রতি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াম আমাদের ঈশ্বরের মন্দির রক্ষণাবেক্ষণ কর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2026-10-20T09:00:40Z</dcterms:created>
  <dcterms:modified xsi:type="dcterms:W3CDTF">2026-10-20T09:00:40Z</dcterms:modified>
  <dc:title>নহিমিয়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