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ட்டாம் நாளிலே மோசே ஆரோனையும் அவன் குமாரரையும் இஸ்ரவேலின் மூப்பரையும் அழ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ோனை நோக்கி: நீ பாவநிவாரணபலியாகப் பழுதற்ற ஒரு கன்றுக்குட்டியையும், சர்வாங்க தகனபலியாகப் பழுதற்ற ஒரு ஆட்டுக்கடாவையும் தெரிந்துகொண்டு, கர்த்தருடைய சந்நிதியில் பலியிடக்கட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ோனை நோக்கி: நீ பாவநிவாரணபலியாகப் பழுதற்ற ஒரு கன்றுக்குட்டியையும், சர்வாங்க தகனபலியாகப் பழுதற்ற ஒரு ஆட்டுக்கடாவையும் தெரிந்துகொண்டு, கர்த்தருடைய சந்நிதியில் பலியிடக்கட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இஸ்ரவேல் புத்திரரை நோக்கி: கர்த்தருடைய சந்நிதியில் பலியிடும்படிக்கு, நீங்கள் பாவநிவாரண பலியாகப் பழுதற்ற ஒரு வெள்ளாட்டுக் கடாவையும், சர்வாங்க தகனபலியாக ஒரு வயதான பழுதற்ற ஒரு கன்றுக்குட்டியையும், ஒரு ஆட்டுக்குட்டிய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இஸ்ரவேல் புத்திரரை நோக்கி: கர்த்தருடைய சந்நிதியில் பலியிடும்படிக்கு, நீங்கள் பாவநிவாரண பலியாகப் பழுதற்ற ஒரு வெள்ளாட்டுக் கடாவையும், சர்வாங்க தகனபலியாக ஒரு வயதான பழுதற்ற ஒரு கன்றுக்குட்டியையும், ஒரு ஆட்டுக்குட்டியை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மாதானபலிகளாக ஒரு காளையையும், ஒரு ஆட்டுக்கடாவையும், எண்ணெயிலே பிசைந்த போஜனபலியையும் கொண்டுவாருங்கள்; இன்று கர்த்தர் உங்களுக்குத் தரிசனமாவார் என்று சொல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மாதானபலிகளாக ஒரு காளையையும், ஒரு ஆட்டுக்கடாவையும், எண்ணெயிலே பிசைந்த போஜனபலியையும் கொண்டுவாருங்கள்; இன்று கர்த்தர் உங்களுக்குத் தரிசனமாவார் என்று சொல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கட்டளையிட்டவைகளை அவர்கள் ஆசரிப்புக் கூடாரத்துக்கு முன்பாகக் கொண்டுவந்தார்கள். சபையார் எல்லாரும் சேர்ந்து, கர்த்தருடைய சந்நிதியில் நி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கட்டளையிட்டவைகளை அவர்கள் ஆசரிப்புக் கூடாரத்துக்கு முன்பாகக் கொண்டுவந்தார்கள். சபையார் எல்லாரும் சேர்ந்து, கர்த்தருடைய சந்நிதியில் நி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: கர்த்தர் கட்டளையிட்ட இந்தக் காரியத்தைச் செய்யுங்கள்; கர்த்தருடைய மகிமை உங்களுக்குக் காணப்பட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: கர்த்தர் கட்டளையிட்ட இந்தக் காரியத்தைச் செய்யுங்கள்; கர்த்தருடைய மகிமை உங்களுக்குக் காணப்பட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ஆரோனை நோக்கி: நீ பலிபீடத்தண்டையில் சேர்ந்து, கர்த்தர் கட்டளையிட்டபடியே, உன் பாவநிவாரண பலியையும் உன் சர்வாங்க தகனபலியையும் செலுத்தி, உனக்காகவும் ஜனங்களுக்காகவும் பாவநிவிர்த்தி செய்து, ஜனங்களுடைய பலியையும் செலுத்தி, அவர்களுக்காகவும் பாவநிவிர்த்தி செய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ஆரோனை நோக்கி: நீ பலிபீடத்தண்டையில் சேர்ந்து, கர்த்தர் கட்டளையிட்டபடியே, உன் பாவநிவாரண பலியையும் உன் சர்வாங்க தகனபலியையும் செலுத்தி, உனக்காகவும் ஜனங்களுக்காகவும் பாவநிவிர்த்தி செய்து, ஜனங்களுடைய பலியையும் செலுத்தி, அவர்களுக்காகவும் பாவநிவிர்த்தி செய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ஆரோனை நோக்கி: நீ பலிபீடத்தண்டையில் சேர்ந்து, கர்த்தர் கட்டளையிட்டபடியே, உன் பாவநிவாரண பலியையும் உன் சர்வாங்க தகனபலியையும் செலுத்தி, உனக்காகவும் ஜனங்களுக்காகவும் பாவநிவிர்த்தி செய்து, ஜனங்களுடைய பலியையும் செலுத்தி, அவர்களுக்காகவும் பாவநிவிர்த்தி செய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ரோன் பலிபீடத்தண்டையில் சேர்ந்து, தன் பாவநிவாரண பலியாகிய கன்றுக்குட்டியைக் கொ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ின் குமாரர் அதின் இரத்தத்தை அவனிடத்தில் கொண்டுவந்தார்கள்; அவன் தன் விரலை அந்த இரத்தத்தில் தோய்த்து, பலிபீடத்தின் கொம்புகளின்மேல் பூசி, மற்ற இரத்தத்தைப் பலிபீடத்தின் அடியிலே ஊற்ற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ின் குமாரர் அதின் இரத்தத்தை அவனிடத்தில் கொண்டுவந்தார்கள்; அவன் தன் விரலை அந்த இரத்தத்தில் தோய்த்து, பலிபீடத்தின் கொம்புகளின்மேல் பூசி, மற்ற இரத்தத்தைப் பலிபீடத்தின் அடியிலே ஊற்ற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வநிவாரணபலியின் கொழுப்பையும், குண்டிக்காய்களையும், கல்லீரலில் எடுத்த ஜவ்வையும், கர்த்தர் மோசேக்குக் கட்டளையிட்டபடியே, பலிபீடத்தின்மேல் தகன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வநிவாரணபலியின் கொழுப்பையும், குண்டிக்காய்களையும், கல்லீரலில் எடுத்த ஜவ்வையும், கர்த்தர் மோசேக்குக் கட்டளையிட்டபடியே, பலிபீடத்தின்மேல் தகன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ம்சத்தையும் தோலையும் பாளயத்துக்குப் புறம்பே அக்கினியிலே சுட்டெர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சர்வாங்க தகனபலியையும் கொன்றான்; ஆரோனின் குமாரர் அதின் இரத்தத்தை அவனிடத்தில் கொண்டுவந்தார்கள்; அவன் அவைகளைப் பலிபீடத்தின்மேல் தகன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சர்வாங்க தகனபலியையும் கொன்றான்; ஆரோனின் குமாரர் அதின் இரத்தத்தை அவனிடத்தில் கொண்டுவந்தார்கள்; அவன் அவைகளைப் பலிபீடத்தின்மேல் தகன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ர்வாங்க தகனபலியின் துண்டங்களையும் தலையையும் அவனிடத்தில் கொண்டுவந்தார்கள்; அவன் அவைகளைப் பலிபீடத்தின்மேல் தகன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ர்வாங்க தகனபலியின் துண்டங்களையும் தலையையும் அவனிடத்தில் கொண்டுவந்தார்கள்; அவன் அவைகளைப் பலிபீடத்தின்மேல் தகன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டல்களையும் தொடைகளையும் கழுவி, பலிபீடத்தின்மேல் இருந்த சர்வாங்க தகனபலியின்மேல் தகன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ன் ஜனங்களின் பலியைக் கொண்டுவந்து, ஜனங்களின் பாவநிவிர்த்திக்குரிய வெள்ளாட்டுக்கடாவைக் கொன்று, முந்தினதைப் பலியிட்டதுபோல, அதைப்பாவநிவாரணபலியாக்க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ன் ஜனங்களின் பலியைக் கொண்டுவந்து, ஜனங்களின் பாவநிவிர்த்திக்குரிய வெள்ளாட்டுக்கடாவைக் கொன்று, முந்தினதைப் பலியிட்டதுபோல, அதைப்பாவநிவாரணபலியாக்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ர்வாங்க தகனபலியையும் கொண்டுவந்து, நியமத்தின்படி, அதைப் பலியி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ோஜனபலியையும் கொண்டுவந்து, அதில் கைநிறைய எடுத்து, அதைக் காலையில் செலுத்தும் சர்வாங்க தகனபலியுடனே பலிபீடத்தின்மேல் தகன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ோஜனபலியையும் கொண்டுவந்து, அதில் கைநிறைய எடுத்து, அதைக் காலையில் செலுத்தும் சர்வாங்க தகனபலியுடனே பலிபீடத்தின்மேல் தகன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ஜனங்களின் சமாதானபலிகளாகிய காளையையும் ஆட்டுக்கடாவையும் கொன்றான்; ஆரோனின் குமாரர் அதின் இரத்தத்தை அவனிடத்தில் கொண்டுவந்தார்கள்; அவன் அ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ஜனங்களின் சமாதானபலிகளாகிய காளையையும் ஆட்டுக்கடாவையும் கொன்றான்; ஆரோனின் குமாரர் அதின் இரத்தத்தை அவனிடத்தில் கொண்டுவந்தார்கள்; அவன் அ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ளையிலும் ஆட்டுக்கடாவிலும் எடுத்த கொழுப்பையும், வாலையும், குடல்களை மூடிய ஜவ்வையும், குண்டிக்காய்களையும், கல்லீரலின்மேல் இருந்த ஜவ்வையும் கொண்டு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ளையிலும் ஆட்டுக்கடாவிலும் எடுத்த கொழுப்பையும், வாலையும், குடல்களை மூடிய ஜவ்வையும், குண்டிக்காய்களையும், கல்லீரலின்மேல் இருந்த ஜவ்வையும் கொண்டுவ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ழுப்பை மார்க்கண்டங்களின்மேல் வைத்தார்கள்; அந்தக் கொழுப்பைப் பலிபீடத்தின்மேல் தகன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க்கண்டங்களையும் வலது முன்னந்தொடையையும், மோசே கட்டளையிட்டபடியே, ஆரோன் கர்த்தருடைய சந்நிதியில் அசைவாட்டும் பலியாக அசைவா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க்கண்டங்களையும் வலது முன்னந்தொடையையும், மோசே கட்டளையிட்டபடியே, ஆரோன் கர்த்தருடைய சந்நிதியில் அசைவாட்டும் பலியாக அசைவாட்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ஆரோன் ஜனங்களுக்கு நேராகத் தன் கைகளை உயர்த்தி, அவர்களை ஆசீர்வதித்து, தான் பாவநிவாரணபலியையும், சர்வாங்க தகனபலியையும், சமாதானபலிகளையும் செலுத்தின இடத்திலிருந்து இறங்க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ஆரோன் ஜனங்களுக்கு நேராகத் தன் கைகளை உயர்த்தி, அவர்களை ஆசீர்வதித்து, தான் பாவநிவாரணபலியையும், சர்வாங்க தகனபலியையும், சமாதானபலிகளையும் செலுத்தின இடத்திலிருந்து இறங்க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மோசேயும் ஆரோனும் ஆசரிப்புக் கூடாரத்துக்குள் பிரவேசித்து, வெளியே வந்து, ஜனங்களை ஆசீர்வதித்தார்கள்; அப்பொழுது கர்த்தருடைய மகிமை சகல ஜனங்களுக்கும் காண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மோசேயும் ஆரோனும் ஆசரிப்புக் கூடாரத்துக்குள் பிரவேசித்து, வெளியே வந்து, ஜனங்களை ஆசீர்வதித்தார்கள்; அப்பொழுது கர்த்தருடைய மகிமை சகல ஜனங்களுக்கும் காணப்ப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கர்த்தருடைய சந்நிதியிலிருந்து அக்கினி புறப்பட்டு, பலிபீடத்தின்மேல் இருந்த சர்வாங்க தகனபலியையும் கொழுப்பையும் எரித்துவிட்டது; ஜனங்களெல்லாரும் அதைக் கண்டபோது ஆரவாரித்து முகங்குப்புற விழ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கர்த்தருடைய சந்நிதியிலிருந்து அக்கினி புறப்பட்டு, பலிபீடத்தின்மேல் இருந்த சர்வாங்க தகனபலியையும் கொழுப்பையும் எரித்துவிட்டது; ஜனங்களெல்லாரும் அதைக் கண்டபோது ஆரவாரித்து முகங்குப்புற விழ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आठवें दिन मूसा ने हारून और उसके पुत्रों को और इस्त्राएली पुरनियों को बुलवाकर हारून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पापबलि के लिये एक निर्दोष बछड़ा, और होमबलि के लिये एक निर्दोष मेढ़ा ले कर यहोवा के साम्हने भें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इस्त्राएलियों से यह कह, कि तुम पापबलि के लिये एक बकरा, और होमबलि के लिये एक बछड़ा और एक भे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बच्चा लो, जो एक वर्ष के होंऔर निर्दोष 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मेलबलि के लिये यहोवा के सम्मुख चढ़ाने के लिये एक बैल और एक मेढ़ा, और तेल से सने हुए मैदे का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नबलि भी ले लो; क्योंकि आज यहोवा तुम को दर्शन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िस जिस वस्तु की आज्ञा मूसा ने दी उन सब को वे मिलापवाले तम्बू के आगे ले आए; और सारी मण्ड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ीप जा कर यहोवा के साम्हने खड़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मूसा ने कहा, यह वह काम है जिसके करने के लिये यहोवा ने आज्ञा दी है कि तुम उसे करो; और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िमा का तेज तुम को दिखाई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ूसा ने हारून से कहा, यहोवा की आज्ञा के अनुसार वेदी के समीप जा कर अपने पापबलि और होमबलि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कर अपने और सब जनता के लिये प्रायश्चित्त कर; और जनता के चढ़ावे को भी चढ़ाकर उनके लिए प्रायश्च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लिये हारून ने वेदी के समीप जा कर अपने पापबलि के बछड़े को बलिदा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हारून के पुत्र लोहू को उसके पास ले गए, तब उसने अपनी उंगली को लोहू में डुबाकर वेदी के सींग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हू को लगाया, और शेष लोहू को वेदी के पाए पर उंडेल द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पापबलि में की चरबी और गुर्दों और कलेजे पर की झिल्ली को उसने वेदी पर जलाया, जैसा यहोवा ने मू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मांस और खाल को उसने छावनी से बाहर आग में ज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होमबलिपशु को बलिदान किया; और हारून के पुत्रों ने लोहू को उसके हाथ में दिया, और उसने उसको वे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चारों ओर छिड़क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न्होंने होमबलिपशु का टुकड़ा टुकड़ा करके सिर सहित उसके हाथ में दे दिया और उसने उन को वेद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उसने अंतडिय़ों और पांवों को धोकर वेदी पर होमबलि के ऊपर ज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उसने लोगों के चढ़ावे को आगे ले कर और उस पापबलि के बकरे को जो उनके लिये था ले कर उसका बलिद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, और पहिले के समान उसे भी पापबलि करके चढ़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सने होमबलि को भी समीप ले जा कर विधि के अनुसार चढ़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अन्नबलि को भी समीप ले जा कर उस में से मुट्ठी भर वेदी पर जलाया, यह भोर के होमबलि के अला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बैल और मेढ़ा, अर्थात जो मेलबलिपशु जनता के लिये थे वे भी बलि किये गए; और हारून के पुत्रो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हू को उसके हाथ में दिया, और उसने उसको वेदी पर चारों ओर छिड़क द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न्होंने बैल की चरबी को, और मेढ़े में से मोटी पूंछ को, और जिस चरबी से अतडिय़ां ढपी रहती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, ओर गुर्दों सहित कलेजे पर की झिल्ली को भी उसके हाथ में द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उन्होंने चरबी को छातियों पर रखा; और उसने वह चरबी वेदी पर जला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न्तु छातियों और दाहिनी जांघ को हारून ने मूसा की आज्ञा के अनुसार हिलाने की भेंट के लिये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म्हने हि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हारून ने लोगों की ओर हाथ बढ़ाकर उन्हें आशीर्वाद दिया; और पापबलि, होमबलि, और मेलबलि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कर वह नीचे उतर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मूसा और हारून मिलापवाले तम्बू में गए, और निकलकर लोगों को आशीर्वाद दिया; तब यहोवा का तेज स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नता को दिखाई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यहोवा के साम्हने से आग निकलकर चरबी सहित होमबलि को वेदी पर भस्म कर दिया; इसे देखकर जनत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यजयकार का नारा मारा, और अपने अपने मुंह के बल गिरकर दण्डवत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2026-10-20T03:57:03Z</dcterms:created>
  <dcterms:modified xsi:type="dcterms:W3CDTF">2026-10-20T03:57:03Z</dcterms:modified>
  <dc:title>लैव्यव्यवस्था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