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7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நாவுகள் இருந்தாலும் போத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நீர் செய்த நன்மை சொல்ல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ப்பா உமக்கு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ிமையின் நேரத்தில் துணையாக வ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ப்பா உமக்கு என்றும்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ுமாறும் நேரத்தில் தாங்கி சும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ப்பா உமக்கு என்றும்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மான நேரத்தில் ஆறுதல் த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ப்பா உமக்கு என்றும்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2026-09-15T16:59:15Z</dcterms:created>
  <dcterms:modified xsi:type="dcterms:W3CDTF">2026-09-15T16:59:15Z</dcterms:modified>
  <dc:title>துதிப் பாடல்கள் : 306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