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னிவேயின் பாரம். எல்கோசானாகிய நாகூமின் தரிசனப் புஸ்தக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ிச்சலுள்ளவரும் நீதியைச் சரிக்கட்டுகிறவருமான தேவன்; கர்த்தர் நீதியைச் சரிக்கட்டுகிறவர், உக்கிரகோபமுள்ளவர்; கர்த்தர் தம்முடைய சத்துருக்களுக்குப் பிரதிபலன் அளிக்கிறவர், அவர் தம்முடைய பகைஞருக்காகக் கோபத்தை வைத்துவைக்கிற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ிச்சலுள்ளவரும் நீதியைச் சரிக்கட்டுகிறவருமான தேவன்; கர்த்தர் நீதியைச் சரிக்கட்டுகிறவர், உக்கிரகோபமுள்ளவர்; கர்த்தர் தம்முடைய சத்துருக்களுக்குப் பிரதிபலன் அளிக்கிறவர், அவர் தம்முடைய பகைஞருக்காகக் கோபத்தை வைத்துவைக்கிற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டிய சாந்தமும், மிகுந்த வல்லமையுமுள்ளவர்; அவர்களை ஆக்கினையில்லாமல் தப்புவிக்கமாட்டார்; கர்த்தருடைய வழி சுழல்காற்றிலும் பெருங்காற்றிலும் இருக்கிறது; மேகங்கள் அவருடைய பாதத்துக்குள்ள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டிய சாந்தமும், மிகுந்த வல்லமையுமுள்ளவர்; அவர்களை ஆக்கினையில்லாமல் தப்புவிக்கமாட்டார்; கர்த்தருடைய வழி சுழல்காற்றிலும் பெருங்காற்றிலும் இருக்கிறது; மேகங்கள் அவருடைய பாதத்துக்குள்ள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டிய சாந்தமும், மிகுந்த வல்லமையுமுள்ளவர்; அவர்களை ஆக்கினையில்லாமல் தப்புவிக்கமாட்டார்; கர்த்தருடைய வழி சுழல்காற்றிலும் பெருங்காற்றிலும் இருக்கிறது; மேகங்கள் அவருடைய பாதத்துக்குள்ள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ுத்திரத்தை அதட்டி, அதை வற்றிப்போகப்பண்ணி, சகல ஆறுகளையும் வறட்சியாக்குகிறார். பாசனும் கர்மேலும் சோர்ந்து, லீபனோனின் செழிப்பு வாடிப்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ுத்திரத்தை அதட்டி, அதை வற்றிப்போகப்பண்ணி, சகல ஆறுகளையும் வறட்சியாக்குகிறார். பாசனும் கர்மேலும் சோர்ந்து, லீபனோனின் செழிப்பு வாடிப்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சமுகத்தில் பர்வதங்கள் அதிர்ந்து மலைகள் கடந்துபோகும்; அவர் பிரசன்னத்தினால் பூமியும் சக்கரமும் அதில் குடியிருக்கிற அனைவரோடும் எடுபட்ட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சமுகத்தில் பர்வதங்கள் அதிர்ந்து மலைகள் கடந்துபோகும்; அவர் பிரசன்னத்தினால் பூமியும் சக்கரமும் அதில் குடியிருக்கிற அனைவரோடும் எடுபட்ட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கோபத்துக்கு முன்பாக நிற்பவன் யார்? அவருடைய உக்கிரகோபத்திலே தரிப்பவன் யார்? அவருடைய எரிச்சல் அக்கினியைப்போல இறைக்கப்படுகிறது; அவராலே கன்மலைகள் பேர்க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கோபத்துக்கு முன்பாக நிற்பவன் யார்? அவருடைய உக்கிரகோபத்திலே தரிப்பவன் யார்? அவருடைய எரிச்சல் அக்கினியைப்போல இறைக்கப்படுகிறது; அவராலே கன்மலைகள் பேர்க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ல்லவர், இக்கட்டு நாளிலே அரணான கோட்டை; தம்மை நம்புகிறவர்களை அறிந்திரு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ினிவேயின் ஸ்தானத்தை, புரண்டுவருகிற வெள்ளத்தினால் சர்வசங்காரம்பண்ணுவார்; இருள் அவர் சத்துருக்களைப் பின்தொட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கர்த்தருக்கு விரோதமாகச் செய்ய நினைக்கிறதென்ன? அவர் சர்வசங்காரம்பண்ணுவார்; இடுக்கம் மறுபடியும் உண்ட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கர்த்தருக்கு விரோதமாகச் செய்ய நினைக்கிறதென்ன? அவர் சர்வசங்காரம்பண்ணுவார்; இடுக்கம் மறுபடியும் உண்ட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ன்னபின்னலாயிருக்கிற முட்செடிகளுக்கு ஒப்பாயிருக்கையிலும் தங்கள் மதுபானத்தினால் வெறிகொண்டிருக்கையிலும், அவர்கள் முழுதும் காய்ந்துபோன செத்தையைப்போல எரிந்து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ன்னபின்னலாயிருக்கிற முட்செடிகளுக்கு ஒப்பாயிருக்கையிலும் தங்கள் மதுபானத்தினால் வெறிகொண்டிருக்கையிலும், அவர்கள் முழுதும் காய்ந்துபோன செத்தையைப்போல எரிந்து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 விரோதமாகப் பொல்லாத நினைவுகொண்டிருக்கிற துராலோசனைக்காரன் ஒருவன் உன்னிடத்திலிருந்து புற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: அவர்கள் சம்பூரணமடைந்து அநேகராயிருந்தாலும் அறுப்புண்டுபோவார்கள்; அவன் ஒழிந்துபோவான்; உன்னை நான் சிறுமைப்படுத்தினேன், இனி உன்னைச் சிறுமைப்படுத்தாதிரு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: அவர்கள் சம்பூரணமடைந்து அநேகராயிருந்தாலும் அறுப்புண்டுபோவார்கள்; அவன் ஒழிந்துபோவான்; உன்னை நான் சிறுமைப்படுத்தினேன், இனி உன்னைச் சிறுமைப்படுத்தாதி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ான் உன்மேல் இருக்கிற அவன் நுகத்தை முறித்து உன் கட்டுகளை அற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க்குறித்துக் கர்த்தர் கட்டளைகொடுத்திருக்கிறார்; இனி உன் பேருக்கு வித்துவிதைக்கப்படுவதில்லை; உன் தேவர்களின் கோவிலில் இருக்கிற வெட்டப்பட்ட விக்கிரகத்தையும் வார்க்கப்பட்ட விக்கிரகத்தையும் நான் நிர்மூலம்பண்ணுவேன்; நீ கனவீனனானபடியால் அதை உனக்குப் பிரேதக்குழியாக்க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க்குறித்துக் கர்த்தர் கட்டளைகொடுத்திருக்கிறார்; இனி உன் பேருக்கு வித்துவிதைக்கப்படுவதில்லை; உன் தேவர்களின் கோவிலில் இருக்கிற வெட்டப்பட்ட விக்கிரகத்தையும் வார்க்கப்பட்ட விக்கிரகத்தையும் நான் நிர்மூலம்பண்ணுவேன்; நீ கனவீனனானபடியால் அதை உனக்குப் பிரேதக்குழிய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க்குறித்துக் கர்த்தர் கட்டளைகொடுத்திருக்கிறார்; இனி உன் பேருக்கு வித்துவிதைக்கப்படுவதில்லை; உன் தேவர்களின் கோவிலில் இருக்கிற வெட்டப்பட்ட விக்கிரகத்தையும் வார்க்கப்பட்ட விக்கிரகத்தையும் நான் நிர்மூலம்பண்ணுவேன்; நீ கனவீனனானபடியால் அதை உனக்குப் பிரேதக்குழிய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சமாதானத்தைக் கூறுகிற சுவிசேஷகனுடைய கால்கள் மலைகளின்மேல் வருகிறது; யூதாவே, உன்பண்டிகைகளை ஆசரி; உன் பொருத்தனைகளைச் செலுத்து; துஷ்டன் இனி உன் வழியாய்க் கடந்துவருவதில்லை, அவன் முழுதும் சங்கரிக்க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சமாதானத்தைக் கூறுகிற சுவிசேஷகனுடைய கால்கள் மலைகளின்மேல் வருகிறது; யூதாவே, உன்பண்டிகைகளை ஆசரி; உன் பொருத்தனைகளைச் செலுத்து; துஷ்டன் இனி உன் வழியாய்க் கடந்துவருவதில்லை, அவன் முழுதும் சங்கரிக்கப்ப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சமாதானத்தைக் கூறுகிற சுவிசேஷகனுடைய கால்கள் மலைகளின்மேல் வருகிறது; யூதாவே, உன்பண்டிகைகளை ஆசரி; உன் பொருத்தனைகளைச் செலுத்து; துஷ்டன் இனி உன் வழியாய்க் கடந்துவருவதில்லை, அவன் முழுதும் சங்கரிக்க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8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ನೆವೆಯ ಭಾರವು. ಎಲ್ಕೋಷಿನವನಾದ ನಹೂಮನ ದರ್ಶನದ ಪುಸ್ತಕ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ರೋಷವುಳ್ಳಂಥ, ಮುಯ್ಯಿಗೆಮುಯ್ಯಿ ಕೊಡುವಂಥ ದೇವರು; ಕರ್ತನು ಮುಯ್ಯಿಗೆ ಮುಯ್ಯಿ ಕೊಡುವಂಥ ಉಗ್ರವುಳ್ಳಾತ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ತನ್ನ ವೈರಿ ಗಳಿಗೆ ಮುಯ್ಯಿಗೆಮುಯ್ಯಿ ತೀರಿಸಿ ತನ್ನ ಶತ್ರುಗಳ ಮೇಲೆ ಕೋಪವನ್ನು ಇಟ್ಟು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ಕೋಪಿಸುವದರಲ್ಲಿ ನಿಧಾನ ಮಾಡುವವನಾದರೂ ಶಕ್ತಿಯಲ್ಲಿ ಮಹತ್ತಾದವನು; ದುರ್ಮಾರ್ಗದವರನ್ನು ಎಷ್ಟು ಮಾತ್ರ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ಲರೆಂದು ತೀರ್ಮಾನಿಸ ದವನು; ಕರ್ತನ ಮಾರ್ಗವು ಸುಳಿಗಾಳಿಯಲ್ಲಿಯೂ ಬಿರುಗಾಳಿಯಲ್ಲಿಯೂ ಉಂಟು; ಮೇಘಗಳು ಆತನ ಕಾಲ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ೂ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ಸಮುದ್ರವನ್ನು ಗದರಿಸಿ ಅದನ್ನು ಒಣಗುವಂತೆ ಮಾಡುತ್ತಾನೆ; ನದಿಗಳನ್ನೆಲ್ಲಾ ಬತ್ತಿಹೋಗುವಂತೆ ಮಾಡ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ಷಾನೂ ಕರ್ಮೆಲೂ ಬಾಡಿಹೋಗುತ್ತವೆ, ಲೆಬನೋನಿನ ಹೂವು ಬಾಡಿಹೋ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ೆಟ್ಟಗಳು ಆತನ ಮುಂದೆ ಕಂಪಿಸುತ್ತವೆ; ಗುಡ್ಡಗಳು ಕರಗುತ್ತವೆ; ಭೂಮಿಯೂ ಹೌದು, ಲೋಕವೂ ಅದರಲ್ಲಿ ವಾಸಿಸು ವ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ಮುಂದೆ ಸುಟ್ಟು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 ರೌದ್ರದ ಎದುರಿಗೆ ಯಾರು ನಿಲ್ಲುವರು? ಆತನ ರೋಷಾಗ್ನಿಗೆ ಯಾರು ನಿಂತುಕೊಳ್ಳುವರು? ಆತನ ಉಗ್ರವು ಬೆಂಕಿಯ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ಸಲ್ಪಟ್ಟಿದೆ; ಬಂಡೆಗಳು ಆತನಿಂದ ಕೆಡವ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ಒಳ್ಳೆಯವನು; ಇಕ್ಕಟ್ಟಿನ ದಿನದಲ್ಲಿ ಬಲವಾದ ಕೋಟೆಯಾಗಿದ್ದಾನೆ; ತನ್ನಲ್ಲಿ ನಂಬಿಕೆಯಿಡು ವವರನ್ನು ಬಲ್ಲ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ಮೇರೆ ವಿಾರುವ ಪ್ರಳಯ ದಿಂದ ಅದರ ಸ್ಥಳವನ್ನು ಮುಗಿಸಿಬಿಡುವನು; ಕತ್ತಲೆ ಆತನ ಶತ್ರುಗಳನ್ನು ಹಿಂದಟ್ಟ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ಿಗೆ ವಿರೋಧವಾಗಿ ಏನು ಯೋಚಿಸುತ್ತೀರಿ? ಆತನು ಸಂಪೂರ್ಣವಾಗಿ ಮುಗಿಸಿಬಿಡುತ್ತಾನೆ; ಇಕ್ಕಟ್ಟು ಎರ ಡನೇ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ಮುಳ್ಳುಗಳ ಹಾಗೆ ಹೊಂದಿಕೊಂಡಿದ್ದರೂ ತಮ್ಮ ದ್ರಾಕ್ಷಾರಸದಿಂದ ಮತ್ತ ರಾಗಿದ್ದರೂ ಪೂರ್ಣವಾಗಿ ಒಣಗಿದ ಕೊಳೆಯ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ಿಗೆ ವಿರೋಧವಾಗಿ ದುರಾ ಲೋಚನೆ ಮಾಡಿ ಕೇಡನ್ನು ಯೋಚಿಸುವವನು ನಿನ್ನೊಳ ಗಿಂದ ಹೊರ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ಹೀಗೆ ಹೇಳು ತ್ತಾನೆ--ಅವರು ಸುಖವುಳ್ಳವರಾಗಿಯೂ ಬಹು ಮಂದಿ ಯಾಗಿಯೂ ಇದ್ದರೂ ಆತನು ಹಾದುಹೋಗುವಾಗ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ಯಲ್ಪಡುವರು; ನಾನು ನಿನ್ನನ್ನು ಕಷ್ಟಪಡಿಸಿ ದಾಗ್ಯೂ ಇನ್ನು ಮೇಲೆ ಕಷ್ಟಪಡಿಸ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ನಾನು ಈಗ ನಿನ್ನ ಮೇಲಿಂದ ಆತನ ನೊಗವನ್ನು ಮುರಿದು ನಿನ್ನ ಬಂಧನಗಳನ್ನು ಹರಿ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ವಿಷಯವಾಗಿ ಕರ್ತನು ಆಜ್ಞಾಪಿಸುವದೇ ನಂದರೆ--ನಿನ್ನ ಹೆಸರುಳ್ಳವರು ಇನ್ನು ಬಿತ್ತಲ್ಪಡರು; ನಿನ್ನ ದೇವರ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ೊಳಗಿಂದ ಕೆತ್ತಿದ ವಿಗ್ರಹ ವನ್ನೂ ಎರಕ ಹೊಯಿದದ್ದನ್ನೂ ಕಡಿದುಬಿಡುವೆನು; ನೀನು ತುಚ್ಛನಾದದ್ದರಿಂದ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ಯನ್ನು ಸಿದ್ಧ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ಬೆಟ್ಟಗಳ ಮೇಲೆ ಶುಭಸಮಾಚಾರವನ್ನು ತಂದು ಸಮಾಧಾನವನ್ನು ತಿಳಿಸುವವನ ಪಾದಗಳನ್ನು ನೋಡು. ಯೆಹೂದವೇ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ಹಬ್ಬಗಳನ್ನು ನಡೆಸು, ನಿನ್ನ ಪ್ರಮಾಣ ಗಳನ್ನು ಸಲ್ಲಿಸು; ಯಾಕಂದರೆ ಇನ್ನು ಮೇಲೆ ದುಷ್ಟ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ನು; ಅವನು ಸಂಪೂರ್ಣವಾಗಿ ಕಡಿದು ಬಿಡ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ಹೂಮ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2026-10-20T03:40:26Z</dcterms:created>
  <dcterms:modified xsi:type="dcterms:W3CDTF">2026-10-20T03:40:26Z</dcterms:modified>
  <dc:title>ನಹೂಮನು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