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சகோதரரே, நீங்கள் எவைகளை அறியவேண்டுமென்றிருக்கிறேனென்றால்; நம்முடைய பிதாக்களெல்லாரும் மேகத்துக்குக் கீழாயிருந்தார்கள், எல்லாரும் சமுத்திரத்தின் வழியாய் நடந்த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சகோதரரே, நீங்கள் எவைகளை அறியவேண்டுமென்றிருக்கிறேனென்றால்; நம்முடைய பிதாக்களெல்லாரும் மேகத்துக்குக் கீழாயிருந்தார்கள், எல்லாரும் சமுத்திரத்தின் வழியாய் நடந்த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ரும் மோசேக்குள்ளாக மேகத்தினாலும் சமுத்திரத்தினாலும் ஞானஸ்நானம்பண்ணப்ப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ஒரே ஞானபோஜனத்தைப் புச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ரும் ஒரே ஞானபானத்தைக் குடித்தார்கள். எப்படியெனில், அவர்களோடேகூடச் சென்ற ஞானக்கன்மலையின் தண்ணீரைக் குடித்தார்கள்; அந்தக் கன்மலை கிறிஸ்துவ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ரும் ஒரே ஞானபானத்தைக் குடித்தார்கள். எப்படியெனில், அவர்களோடேகூடச் சென்ற ஞானக்கன்மலையின் தண்ணீரைக் குடித்தார்கள்; அந்தக் கன்மலை கிறிஸ்துவ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ிருந்தும், அவர்களில் அதிகமானபேர்களிடத்தில் தேவன் பிரியமாயிருந்ததில்லை, ஆதலால் வனாந்தரத்திலே அவர்கள் அழிக்க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ச்சித்ததுபோல நாமும் பொல்லாங்கானவைகளை இச்சியாதபடிக்கு, இவைகள் நமக்குத் திருஷ்டாந்தங்கள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புசிக்கவும் குடிக்கவும் உட்கார்ந்து விளையாடவும் எழுந்திருந்தார்களென்று எழுதியிருக்கிறபடி, அவர்களில் சிலர் விக்கிரகாராதனைக்காரர் ஆனதுபோல நீங்களும் ஆகாத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புசிக்கவும் குடிக்கவும் உட்கார்ந்து விளையாடவும் எழுந்திருந்தார்களென்று எழுதியிருக்கிறபடி, அவர்களில் சிலர் விக்கிரகாராதனைக்காரர் ஆனதுபோல நீங்களும் ஆகாத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லர் வேசித்தனம்பண்ணி, ஒரேநாளில் இருபத்துமூவாயிரம் பேர் விழுந்துபோனார்கள்; அதுபோல நாமும் வேசித்தனம்பண்ணாதிருப்போம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ில் சிலர் கிறிஸ்துவைப் பரீட்சைபார்த்து, பாம்புகளால் அழிக்கப்பட்டார்கள்; அதுபோல நாமும் கிறிஸ்துவைப் பரீட்சைபாராதிருப்போம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ில் சிலர் கிறிஸ்துவைப் பரீட்சைபார்த்து, பாம்புகளால் அழிக்கப்பட்டார்கள்; அதுபோல நாமும் கிறிஸ்துவைப் பரீட்சைபாராதிருப்போம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ில் சிலர் முறுமுறுத்து, சங்காரக்காரனாலே அழிக்கப்பட்டார்கள்; அதுபோல நீங்களும் முறுமுறுக்காதி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ெல்லாம் திருஷ்டாந்தங்களாக அவர்களுக்குச் சம்பவித்தது; உலகத்தின் முடிவுகாலத்திலுள்ள நமக்கு எச்சரிப்புண்டாக்கும்படி எழுதப்பட்டும்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ெல்லாம் திருஷ்டாந்தங்களாக அவர்களுக்குச் சம்பவித்தது; உலகத்தின் முடிவுகாலத்திலுள்ள நமக்கு எச்சரிப்புண்டாக்கும்படி எழுதப்பட்டும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ிருக்க, தன்னை நிற்கிறவனென்று எண்ணுகிறவன் விழாதபடிக்கு எச்சரிக்கையாயிரு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க்குப் பிரியமானவர்களே, விக்கிரகாராதனைக்கு விலகி ஓ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ப் புத்திமான்களென்று எண்ணிப் பேசுகிறேன்: நான் சொல்லுகிறதை நீங்களே நிதானித்துப் பா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ஆசீர்வதிக்கிற ஆசீர்வாதத்தின் பாத்திரம் கிறிஸ்துவினுடைய இரத்தத்தின் ஐக்கியமாயிருக்கிறதல்லவா? நாம் பிட்கிற அப்பம் கிறிஸ்துவினுடைய சரீரத்தின் ஐக்கியமாயிருக்கிறதல்லவா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ஆசீர்வதிக்கிற ஆசீர்வாதத்தின் பாத்திரம் கிறிஸ்துவினுடைய இரத்தத்தின் ஐக்கியமாயிருக்கிறதல்லவா? நாம் பிட்கிற அப்பம் கிறிஸ்துவினுடைய சரீரத்தின் ஐக்கியமாயிருக்கிறதல்லவ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ஒரே அப்பத்தில் நாமெல்லாரும் பங்குபெறுகிறபடியால், அநேகரான நாம் ஒரே அப்பமும் ஒரே சரீரமுமாய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ம்சத்தின்படியான இஸ்ரவேலரைப் பாருங்கள்; பலிகளைப் புசிக்கிறவர்கள் பலிபீடத்தோடே ஐக்கியமாயிருக்கிறார்களல்லவ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ம்சத்தின்படியான இஸ்ரவேலரைப் பாருங்கள்; பலிகளைப் புசிக்கிறவர்கள் பலிபீடத்தோடே ஐக்கியமாயிருக்கிறார்கள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விக்கிரகம் ஒருபொருளென்றும், விக்கிரகத்துக்குப் படைக்கப்பட்டது ஒரு பொருளென்றும் நான் சொல்லுகிறேன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விக்கிரகம் ஒருபொருளென்றும், விக்கிரகத்துக்குப் படைக்கப்பட்டது ஒரு பொருளென்றும் நான் சொல்லுகிறேன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ஞ்ஞானிகள் பலியிடுகிறவைகளை தேவனுக்கு அல்ல, பேய்களுக்கே பலியிடுகிறார்களென்று சொல்லுகிறேன்; நீங்கள் பேய்களோடே ஐக்கியமாயிருக்க எனக்கு மன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ஞ்ஞானிகள் பலியிடுகிறவைகளை தேவனுக்கு அல்ல, பேய்களுக்கே பலியிடுகிறார்களென்று சொல்லுகிறேன்; நீங்கள் பேய்களோடே ஐக்கியமாயிருக்க எனக்கு மன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கர்த்தருடைய பாத்திரத்திலும் பேய்களுடைய பாத்திரத்திலும் பானம்பண்ணக்கூடாதே; நீங்கள் கர்த்தருடைய போஜனபந்திக்கும் பேய்களுடைய போஜனபந்திக்கும் பங்குள்ளவர்களாயிருக்கக்கூடா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கர்த்தருடைய பாத்திரத்திலும் பேய்களுடைய பாத்திரத்திலும் பானம்பண்ணக்கூடாதே; நீங்கள் கர்த்தருடைய போஜனபந்திக்கும் பேய்களுடைய போஜனபந்திக்கும் பங்குள்ளவர்களாயிருக்கக்கூடா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கர்த்தருக்கு எரிச்சலை மூட்டலாமா? அவரிலும் நாம் பலவான்கள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எல்லாம் பக்திவிருத்தியை உண்டாக்க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எல்லாம் பக்திவிருத்தியை உண்டாக்க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வனும் தன் சுயபிரயோஜனத்தைத் தேடாமல், பிறனுடைய பிரயோஜனத்தைத் தேட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ையிலே விற்கப்படுகிற எதையும் வாங்கிப் புசியுங்கள்; மனச்சாட்சியினிமித்தம் நீங்கள் ஒன்றையும் விசாரிக்கவேண்டிய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ூமியும் அதின் நிறைவும், கர்த்தருடைய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அவிசுவாசிகளில் ஒருவன் உங்களை விருந்துக்கு அழைக்கும்போது, போக உங்களுக்கு மனதிருந்தால், மனச்சாட்சியினிமித்தம் ஒன்றையும் விசாரியாமல், உங்கள் முன் வைக்கப்படுகிற எதையும் புசி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அவிசுவாசிகளில் ஒருவன் உங்களை விருந்துக்கு அழைக்கும்போது, போக உங்களுக்கு மனதிருந்தால், மனச்சாட்சியினிமித்தம் ஒன்றையும் விசாரியாமல், உங்கள் முன் வைக்கப்படுகிற எதையும் புசி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இது விக்கிரகங்களுக்குப் படைக்கப்பட்டதென்று ஒருவன் உங்களுக்குச் சொன்னால், அப்படி அறிவித்தவனிமித்தமும் மனச்சாட்சியினிமித்தமும் புசியாதிருங்கள், பூமியும் அதின் நிறைவும் கர்த்தருடைய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இது விக்கிரகங்களுக்குப் படைக்கப்பட்டதென்று ஒருவன் உங்களுக்குச் சொன்னால், அப்படி அறிவித்தவனிமித்தமும் மனச்சாட்சியினிமித்தமும் புசியாதிருங்கள், பூமியும் அதின் நிறைவும் கர்த்தருடைய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னுடைய மனச்சாட்சியைக்குறித்து நான் இப்படிச் சொல்லாமல், மற்றொருவனுடைய மனச்சாட்சியைக் குறித்தே சொல்லுகிறேன். என் சுயாதீனம் மற்றொருவனுடைய மனச்சாட்சியினாலே குற்றமாய் எண்ணப்படவேண்டுவதென்ன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னுடைய மனச்சாட்சியைக்குறித்து நான் இப்படிச் சொல்லாமல், மற்றொருவனுடைய மனச்சாட்சியைக் குறித்தே சொல்லுகிறேன். என் சுயாதீனம் மற்றொருவனுடைய மனச்சாட்சியினாலே குற்றமாய் எண்ணப்படவேண்டுவதெ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நான் அதை ஸ்தோத்திரிப்புடனே அநுபவித்தால், ஸ்தோத்திரித்து அநுபவிக்கிற பொருளைக்குறித்து நான் தூஷிக்கப்படுவானேன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நான் அதை ஸ்தோத்திரிப்புடனே அநுபவித்தால், ஸ்தோத்திரித்து அநுபவிக்கிற பொருளைக்குறித்து நான் தூஷிக்கப்படுவானேன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நீங்கள் புசித்தாலும், குடித்தாலும், எதைச் செய்தாலும், எல்லாவற்றையும் தேவனுடைய மகிமைக்கென்று செய்ய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ன் சுயபிரயோஜனத்தைத் தேடாமல், அநேகருடைய பிரயோஜனத்தைத் தேடி, அவர்கள் இரட்சிக்கப்படும்படிக்கு, எவ்விதத்திலும் எல்லாருக்கும் பிரியமாய் நடக்கிறதுபோல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ும் யூதருக்கும், கிரேக்கருக்கும், தேவனுடைய சபைக்கும் இடறலற்றவர்களாயிர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ும் யூதருக்கும், கிரேக்கருக்கும், தேவனுடைய சபைக்கும் இடறலற்றவர்களாயி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60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ಸಹೋದರರೇ, ನೀವು ಈ ವಿಷಯಗಳನ್ನು ಅರಿಯದವರಾಗಿರ ಬಾರದೆಂದು ನನ್ನ ಅಪೇಕ್ಷೆಯಲ್ಲ; ಅದೇನಂದರೆ--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ಿತೃಗಳೆಲ್ಲರೂ ಮೇಘದ ಕೆಳಗೆ ಇದ್ದು ಸಮುದ್ರವನ್ನು ದಾಟ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ೆಲ್ಲರೂ ಮೋಶೆ ಗಾಗಿ ಮೇಘದಲ್ಲಿಯೂ ಸಮುದ್ರದಲ್ಲಿಯೂ ಬಾಪ್ತಿಸ್ಮ ಹೊಂದ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ೆಲ್ಲರೂ ಆತ್ಮಿಕವಾದ ಒಂದೇ ಆಹಾರವನ್ನು ತಿಂ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ೆಲ್ಲರೂ ಆತ್ಮಿಕವಾದ ಒಂದೇ ಪಾನವನ್ನು ಕುಡಿದರು; ಯಾಕಂದರೆ ಅವರನ್ನು ಹಿಂಬಾಲಿಸಿದ ಆ ಆತ್ಮಿಕ ಬಂಡೆಯೊಳಗಿಂದ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ರು; ಆ ಬಂಡೆಯು ಕ್ರಿಸ್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ಅವ ರೊಳಗೆ ಅನೇಕರ ವಿಷಯದಲ್ಲಿ ದೇವರು ಸಂತೋಷಿ ಸಲಿಲ್ಲ; ಯಾಕಂದರೆ ಅವರು ಅಡವಿಯೊಳಗೆ ಸಂಹರಿ ಸ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ಕೆಟ್ಟವಿಷಯಗಳನ್ನು ಆಶಿಸಿದಂತೆ ನಾವು ಆಶಿಸುವವರಾಗಬಾರದೆಂಬದಕ್ಕಾಗಿ ಈ ಸಂಗತಿ ಗಳು ನಮಗೆ ನಿದರ್ಶನಗ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ಲ್ಲವೆ--ಜನರು ತಿನ್ನುವದಕ್ಕೂ ಕುಡಿಯುವದಕ್ಕೂ ಕೂತುಕೊಂಡರು; ಆಟವಾಡುವದಕ್ಕೆ ಎದ್ದರು ಎಂದು ಬರೆದಿರುವ ಪ್ರಕಾರ ನೀ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ಕೆಲವರಂತೆ ವಿಗ್ರಹಾರಾಧಕರಾಗ 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ಲ್ಲಿ ಕೆಲವರು ಜಾರತ್ವಮಾಡಿ ಒಂದೇ ದಿನದಲ್ಲಿ ಇಪ್ಪತ್ತುಮೂರು ಸಾವಿರ ಮಂದಿ ಸತ್ತರು; ನಾವು ಜಾರತ್ವ ಮಾಡದೆ ಇ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ನಾವು ಕ್ರಿಸ್ತನನ್ನು ಪರಿಶೋಧಿಸದೆ ಇರೋಣ; ಯಾಕಂದರೆ ಅವರಲ್ಲಿಯೂ ಕೆಲವರು ಪರಿಶೋಧಿಸಿ ಸರ್ಪ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ಾರವ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ಅವರಲ್ಲಿ ಕೆಲವರು ಗುಣುಗುಟ್ಟಿ ಸಂಹಾರಕನ ಕೈಯಿಂದ ನಾಶ ವಾದರು; ಆದದರಿಂದ ನೀವು ಗುಣುಗುಟ್ಟ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ಿಗೆ ಸಂಭವಿಸಿದ ಈ ಎಲ್ಲಾ ಸಂಗತಿಗಳು ನಿದರ್ಶನಗಳಾಗಿವೆ; ಲೋಕದ ಅಂತ್ಯಕ್ಕೆ ಬಂದಿರುವ ವರಾದ ನಮಗೆ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ವಾದಗಳಾಗಿ ಬರೆದ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ಕಾರಣ ನಿಂತಿದ್ದೇನೆಂದು ನೆನಸುವವನು ಬೀಳ ದಂತೆ ಎಚ್ಚರಿಕೆಯ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ನುಷ್ಯನಿಗೆ ಸಾಮಾನ್ಯ ವಾಗಿ ಬರುವ ಶೋಧನೆಯೇ ಹೊರತು ಬೇರೆ ಯಾವದೂ ನಿಮಗೆ ಸಂಭವಿಸಲಿಲ್ಲ; ಆದರೆ ದೇವರು ನಂಬಿಗಸ್ತ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ಸಹಿಸುವದಕ್ಕಿಂತ ಹೆಚ್ಚಿನ ಶೋಧನೆಯನ್ನು ಆತನು ನಿಮಗೆ ಬರಮಾಡುವದಿಲ್ಲ; ಆದರೆ ನೀವು ಅದನ್ನು ಸಹ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ಕ್ತರಾಗುವಂತೆ ಶೋ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ನನ್ನ ಅತಿ ಪ್ರಿಯವಾದವರೇ, ವಿಗ್ರಹಾರಾಧನೆಯಿಂದ ಓಡಿಹೋಗ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ವು ವಿವೇಕಿಗಳೆಂದು ಇದನ್ನು ಹೇಳುತ್ತೇನೆ; ನಾನು ಹೇಳುವ ದನ್ನು ನೀವೇ ಯೋಚ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ವು ಸ್ತೋತ್ರಸಲ್ಲಿಸುವ ಸ್ತೋತ್ರದ ಪಾತ್ರೆಯು ಕ್ರಿಸ್ತನ ರಕ್ತದ ಅನ್ಯೋನ್ಯತೆ ಯಲ್ಲವೋ? ನಾವು ಮುರಿಯುವ ರೊಟ್ಟ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 ದೇಹದ ಅನ್ಯೋನ್ಯತೆಯ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ನೇಕರಾದ ನಾವು ಒಂದೇರೊಟ್ಟಿಯೂ ಒಂದೇದೇಹವೂ ಆಗಿದ್ದೇವೆ; ನಾವೆಲ್ಲರೂ ಆ ಒಂದೇ ರೊಟ್ಟಿಯಲ್ಲಿ ಪಾಲುಗಾರ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ಶರೀರದ ಪ್ರಕಾರ ಇಸ್ರಾಯೇಲ್ಯರನ್ನು ನೋಡಿರಿ; ಯಜ್ಞ ಮಾಡಿದವು ಗಳನ್ನು ತಿನ್ನುವವರು ಯಜ್ಞವೇದಿಯೊಂದಿಗೆ ಪಾ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ರರಾಗಿದ್ದಾರ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ಾಗಾದರೆ ನಾನು ಏನು ಹೇಳಲಿ? ವಿಗ್ರಹವು ಏನಾದರೂ ವಿಶೇಷವೋ? ಇಲ್ಲವೆ ವಿಗ್ರಹಗಳಿಗೆ ಯಜ್ಞಾರ್ಪಣೆ ಮಾಡಿದ್ದು ಏ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ೇಷ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ಅನ್ಯಜನರು ಯಜ್ಞಾರ್ಪಣೆ ಮಾಡುವದು ದೆವ್ವಗಳಿಗೆ, ದೇವರಿಗಲ್ಲ; ನೀವು ದೆವ್ವಗಳೊಂದಿಗೆ ಅನ್ಯೋನ್ಯವಾಗಿರ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ಇಷ್ಟ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ವು ಕರ್ತನಪಾತ್ರೆ ಯಲ್ಲಿಯೂ ದೆವ್ವಗಳ ಪಾತ್ರೆಯಲ್ಲಿಯೂ ಕುಡಿಯ ಲಾರಿರಿ; ನೀವು ಕರ್ತನ ಮೇಜಿನಲ್ಲಿಯೂ ದೆವ್ವ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ಜಿನಲ್ಲಿಯೂ ಪಾಲುಗಾರರಾಗಲಾರ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 ನನ್ನು ರೇಗಿಸಬೇಕೆಂದಿದ್ದೇವೋ? ಆತನಿಗಿಂತಲೂ ನಾವು ಬಲಿಷ್ಠರ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ಗೆ ಎಲ್ಲಾ ವಿಷಯಗಳು ನ್ಯಾಯಸಮ್ಮತ ವಾಗಿವೆ; ಆದರೆ ಎಲ್ಲವೂ ವಿಹಿತವಾಗಿರುವದಿಲ್ಲ; ಎಲ್ಲಾ ವಿಷಯಗಳ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ಮ್ಮತವಾಗಿವೆ; ಆದರೆ ಎಲ್ಲವೂ ಭಕ್ತಿವೃದ್ಧಿಯನ್ನುಂಟು 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ಪ್ರತಿಯೊಬ್ಬನು ತನ್ನ ಹಿತವನ್ನು ಚಿಂತಿಸದೆ ಪರ ಹಿತವನ್ನು ಚಿಂತ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ಟುಕರ ಅಂಗಡಿಯಲ್ಲಿ ಮಾರುವದೇನಿದ್ದರೂ ಮನಸ್ಸಾಕ್ಷಿಯ ನಿಮಿತ್ತ ಯಾವ ಪ್ರಶ್ನೆಯನ್ನೂ ಕೇಳದೆ ತಿ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ಭೂಮಿಯೂ ಅದರಲ್ಲಿರುವ ಸಮಸ್ತವೂ ಕರ್ತನದಾಗಿದೆಯ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ಂಬದವರಲ್ಲಿ ಯಾವನಾದರೂ ನಿಮ್ಮನ್ನು ಊಟಕ್ಕೆ ಕರೆಯುವಾಗ ಹೋಗುವದಕ್ಕೆ ನಿಮಗಿಷ್ಟವಿದ್ದರೆ ನಿಮ ಗೇನು ಬಡಿಸಿ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ಮನಸ್ಸಾಕ್ಷಿಯ ನಿಮಿತ್ತ ಯಾವ ಪ್ರಶ್ನೆಯನ್ನೂ ಕೇಳದೆ ತಿ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ಒಬ್ಬನು ನಿಮಗೆ--ಇದು ವಿಗ್ರಹಕ್ಕೆ ಬಲಿಕೊಟ್ಟದ್ದು ಎಂದು ಹೇಳಿದರೆ ಈ ವಿಷಯವನ್ನು ತಿಳಿಸಿದವನ ನಿಮಿತ್ತ 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ಾಕ್ಷಿಯ ನಿಮಿತ್ತವಾಗಿಯೂ ತಿನ್ನ ಬೇಡಿರಿ; ಭೂಮಿಯೂ ಅದರಲ್ಲಿರುವ ಸಮಸ್ತವೂ ಕರ್ತನದಾಗಿದೆಯ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ನಿನ್ನ ಸ್ವಂತ ಮನಸ್ಸಾಕ್ಷಿಗಾಗಿ ಅಲ್ಲ, ಬೇರೆಯವನ ಮನಸ್ಸಾಕ್ಷಿಗಾಗಿ ನಾನು ಹೇಳುತ್ತೇನೆ. ಮತ್ತೊಬ್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ಾಕ್ಷಿಯ ನಿಮಿತ್ತ ನನ್ನ ಸ್ವಾತಂತ್ರ್ಯಕ್ಕೆ ಯಾಕೆ ತೀರ್ಪಾಗ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ಾನು ಕೃಪೆಯಿಂದ ಪಾಲುಗಾರನಾಗಿ ಯಾವದಕ್ಕೋಸ್ಕರ ಕೃತಜ್ಞತೆಯನ್ನು ಸಲ್ಲಿಸುತ್ತೇನೋ ಅದರ ವಿಷಯದಲ್ಲಿ ನಾನು ಯಾ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ಷಿಸಲ್ಪಡ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ದರಿಂದ ನೀವು ತಿಂದರೂ ಕುಡಿದರೂ ಏನು ಮಾಡಿದರೂ ಎಲ್ಲವನ್ನು ದೇವರ ಮಹಿಮೆಗಾಗಿ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ಯೆಹೂದ್ಯರಿಗಾಗಲಿ ಗ್ರೀಕರಿಗಾಗಲಿ ದೇವರ ಸಭೆಗಾಗಲಿ ಅಭ್ಯಂತರವಾಗ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ದಲ್ಲದೆ ನಾನಂತೂ ನನ್ನ ಸ್ವಪ್ರಯೊಜನವನ್ನೇ ನೋಡದೆ ಅನೇಕರು ರಕ್ಷಿಸಲ್ಪಡುವಂತೆ ಅವರ ಪ್ರಯೋಜನಕ್ಕಾಗಿ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ಗಳಲ್ಲಿ ಎಲ್ಲರನ್ನು ಮೆಚ್ಚ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2026-10-22T11:48:50Z</dcterms:created>
  <dcterms:modified xsi:type="dcterms:W3CDTF">2026-10-22T11:48:50Z</dcterms:modified>
  <dc:title>1 ಕೊರಿಂಥದವರಿಗೆ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