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ெய்யைச் சாப்பிட்டு, ஆட்டுமயிரை உடுப்பாக்கிக்கொள்கிறீர்கள்; கொழுத்ததை அடிக்கிறீர்கள்; மந்தையையோ மேய்க்காமற்போகிற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ெய்யைச் சாப்பிட்டு, ஆட்டுமயிரை உடுப்பாக்கிக்கொள்கிறீர்கள்; கொழுத்ததை அடிக்கிறீர்கள்; மந்தையையோ மேய்க்காமற்போ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ய்ப்பன் இல்லாததினால் அவைகள் சிதறுண்டுபோயின; சிதறுண்டுபோனவைகள் காட்டு மிருகங்களுக்கெல்லாம் இரையாயி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ய்ப்பன் இல்லாததினால் அவைகள் சிதறுண்டுபோயின; சிதறுண்டுபோனவைகள் காட்டு மிருகங்களுக்கெல்லாம் இரையாயி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டுகள் சகல மலைகளிலும் உயரமான சகல மேடுகளிலும் அலைப்புண்டு, பூமியின்மீதெங்கும் என் ஆடுகள் சிதறித்திரிகிறது; விசாரிக்கிறவனுமில்லை, தேடுகிறவன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டுகள் சகல மலைகளிலும் உயரமான சகல மேடுகளிலும் அலைப்புண்டு, பூமியின்மீதெங்கும் என் ஆடுகள் சிதறித்திரிகிறது; விசாரிக்கிறவனுமில்லை, தேடுகிறவன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மேய்ப்பரே, கர்த்தருடைய வார்த்தையைக் கேள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ேய்ப்பரே, கர்த்தருடைய வார்த்தையைக் கேள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சொல்லுகிறது என்னவென்றால்: இதோ, நான் நானே என் ஆடுகளை விசாரித்து, அவைகளைத் தேடிப்பார்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ஜனங்களிடத்திலிருந்து புறப்படவும் தேசங்களிலிருந்து சேரவும்பண்ணி, அவைகளுடைய சுயதேசத்திலே அவைகளைக் கொண்டுவந்து, இஸ்ரவேல் மலைகளின்மேலும் ஆறுகள் அண்டையிலும் தேசத்தின் சகல வாசஸ்தலங்களிலும் அவைகளை மேய்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ஜனங்களிடத்திலிருந்து புறப்படவும் தேசங்களிலிருந்து சேரவும்பண்ணி, அவைகளுடைய சுயதேசத்திலே அவைகளைக் கொண்டுவந்து, இஸ்ரவேல் மலைகளின்மேலும் ஆறுகள் அண்டையிலும் தேசத்தின் சகல வாசஸ்தலங்களிலும் அவைகளை மேய்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 நல்ல மேய்ச்சலிலே மேய்ப்பேன்; இஸ்ரவேலுடைய உயர்ந்த மலைகளில் அவர்களுடைய தொழுவம் இருக்கும்; அங்கே அவைகள் நல்ல தொழுவத்தில் படுத்துக்கொள்ளும்; இஸ்ரவேலின் மலைகளின்மேல் நல்ல மேய்ச்சலை மே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 நல்ல மேய்ச்சலிலே மேய்ப்பேன்; இஸ்ரவேலுடைய உயர்ந்த மலைகளில் அவர்களுடைய தொழுவம் இருக்கும்; அங்கே அவைகள் நல்ல தொழுவத்தில் படுத்துக்கொள்ளும்; இஸ்ரவேலின் மலைகளின்மேல் நல்ல மேய்ச்சலை மேய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ஆடுகளை நான் மேய்த்து அவைகளை நான் மட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ஆடுகளை நான் மேய்த்து அவைகளை நான் மட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ந்தையே கர்த்தராகிய ஆண்டவர் சொல்லுகிறது என்னவென்றால்: இதோ, ஆட்டுக்கும் ஆட்டுக்கும், ஆட்டுக்கடாக்களுக்கும், வெள்ளாட்டுக்கடாக்களுக்கும் நான் நியாயந்தீர்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ந்தையே கர்த்தராகிய ஆண்டவர் சொல்லுகிறது என்னவென்றால்: இதோ, ஆட்டுக்கும் ஆட்டுக்கும், ஆட்டுக்கடாக்களுக்கும், வெள்ளாட்டுக்கடாக்களுக்கும் நான் நியாயந்தீர்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நல்ல மேய்ச்சலை மேய்ந்து, உங்கள் மேய்ச்சல்களில் மீதியானதை உங்கள் கால்களால் மிதிக்கலாமா? தெளிந்த தண்ணீரைக் குடித்து மீதியாயிருக்கிறதை உங்கள் கால்களால் குழப்பிப்போடலாமா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நல்ல மேய்ச்சலை மேய்ந்து, உங்கள் மேய்ச்சல்களில் மீதியானதை உங்கள் கால்களால் மிதிக்கலாமா? தெளிந்த தண்ணீரைக் குடித்து மீதியாயிருக்கிறதை உங்கள் கால்களால் குழப்பிப்போடலாமா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ஆடுகள் உங்கள் கால்களால் மிதிக்கப்பட்டதை மேயவும், உங்கள் கால்களால் குழப்பப்பட்டதைக் குடிக்கவும் வேண்டும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கர்த்தராகிய ஆண்டவர் அவைகளை நோக்கி: இதோ, நான், நானே கொழுத்த ஆடுகளுக்கும் இளைத்த ஆடுகளுக்கும் நியாயந்தீர்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பலவீனமாயிருக்கிறவைகளையெல்லாம் புறம்பாக்கிச் சிதறப்பண்ணும்படி, அவைகளைப் பக்கத்திலும் முன்னந்தொடையினாலும் தள்ளி உங்கள் கொம்புகளைக்கொண்டு முட்டுகிறபடியிலே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பலவீனமாயிருக்கிறவைகளையெல்லாம் புறம்பாக்கிச் சிதறப்பண்ணும்படி, அவைகளைப் பக்கத்திலும் முன்னந்தொடையினாலும் தள்ளி உங்கள் கொம்புகளைக்கொண்டு முட்டுகிறபடியிலே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என் ஆடுகளை இனிச் சூறையாகாதபடிக்கு இரட்சித்து, ஆடுகளுக்கும் ஆடுகளுக்கும் நியாயந்தீர்ப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என் ஆடுகளை இனிச் சூறையாகாதபடிக்கு இரட்சித்து, ஆடுகளுக்கும் ஆடுகளுக்கும் நியாயந்தீர்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மேய்க்கும்படி என் தாசனாகிய தாவீது என்னும் ஒரே மேய்ப்பவனை நான் அவர்கள்மேல் விசாரிப்பாயிருக்க ஏற்படுத்துவேன்; இவர் அவர்களை மேய்த்து, இவரோ அவர்களுக்கு மேய்ப்பனாயிருப்ப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மேய்க்கும்படி என் தாசனாகிய தாவீது என்னும் ஒரே மேய்ப்பவனை நான் அவர்கள்மேல் விசாரிப்பாயிருக்க ஏற்படுத்துவேன்; இவர் அவர்களை மேய்த்து, இவரோ அவர்களுக்கு மேய்ப்பனாயிருப்ப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நான் அவர்களுக்குத் தேவனாக இருப்பேன், என் தாசனாகிய தாவீது அவர்கள் நடுவில் அதிபதியாயிருப்பார்; கர்த்தராகிய நான் இதைச் சொன்ன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நான் அவர்களுக்குத் தேவனாக இருப்பேன், என் தாசனாகிய தாவீது அவர்கள் நடுவில் அதிபதியாயிருப்பார்; கர்த்தராகிய நான் இதைச் சொன்ன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ோடு சமாதான உடன்படிக்கைசெய்து, துஷ்ட மிருகங்களை தேசத்தில் இராதபடிக்கு ஒழியப்பண்ணுவேன்; அவர்கள் சுகமாய் வனாந்தரத்தில் தாபரித்து, காடுகளில் நித்திரைபண்ண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ோடு சமாதான உடன்படிக்கைசெய்து, துஷ்ட மிருகங்களை தேசத்தில் இராதபடிக்கு ஒழியப்பண்ணுவேன்; அவர்கள் சுகமாய் வனாந்தரத்தில் தாபரித்து, காடுகளில் நித்திரைபண்ண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ையும் என் மேட்டின் சுற்றுப்புறங்களையும் ஆசீர்வாதமாக்கி, ஏற்றகாலத்திலே மழையைப்பெய்யப்பண்ணுவேன்; ஆசீர்வாதமான மழை பெய்ய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ையும் என் மேட்டின் சுற்றுப்புறங்களையும் ஆசீர்வாதமாக்கி, ஏற்றகாலத்திலே மழையைப்பெய்யப்பண்ணுவேன்; ஆசீர்வாதமான மழை பெய்ய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னி அவர்கள் புறஜாதிகளுக்கு கொள்ளையாவதில்லை, பூமியின் மிருகங்கள் அவர்களைப் பட்சிப்பதுமில்லை; தத்தளிக்கப்பண்ணுவார் இல்லாமல் சுகமாய்த் தங்க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னி அவர்கள் புறஜாதிகளுக்கு கொள்ளையாவதில்லை, பூமியின் மிருகங்கள் அவர்களைப் பட்சிப்பதுமில்லை; தத்தளிக்கப்பண்ணுவார் இல்லாமல் சுகமாய்த் தங்கு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்களுக்குக் கீர்த்திபொருந்திய ஒரு நாற்றை எழும்பப்பண்ணுவேன்; அவர்கள் இனி தேசத்திலே பஞ்சத்தால் வாரிக்கொள்ளப்படுவதுமில்லை, இனிப் புறஜாதிகள் செய்யும் அவமானத்தைச் சுமப்பதும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்களுக்குக் கீர்த்திபொருந்திய ஒரு நாற்றை எழும்பப்பண்ணுவேன்; அவர்கள் இனி தேசத்திலே பஞ்சத்தால் வாரிக்கொள்ளப்படுவதுமில்லை, இனிப் புறஜாதிகள் செய்யும் அவமானத்தைச் சுமப்பத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ங்கள் தேவனாகிய கர்த்தராயிருக்கிற நான் தங்களோடே இருக்கிறதையும், இஸ்ரவேல் வம்சத்தாராகிய தாங்கள் என் ஜனமாயிருக்கிறதையும், அவர்கள் அறிந்துகொள்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ங்கள் தேவனாகிய கர்த்தராயிருக்கிற நான் தங்களோடே இருக்கிறதையும், இஸ்ரவேல் வம்சத்தாராகிய தாங்கள் என் ஜனமாயிருக்கிறதையும், அவர்கள் அறிந்துகொள்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மந்தையும் என் மேய்ச்சலின் ஆடுகளுமாகிய நீங்கள் மனுஷர்; நான் உங்கள் தேவ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மந்தையும் என் மேய்ச்சலின் ஆடுகளுமாகிய நீங்கள் மனுஷர்; நான் உங்கள் தேவ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আমার হয়ে ইস্রায়েলের মেষপালকদের বিরুদ্ধে এই কথা বল| প্রভু, আমার সদাপ্রভু যা ব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হল এই: ‘তোমরা, ইস্রায়েলের মেষপালকরা কেবল নিজেদের পেটই ভরাচ্ছ; এটা তোমাদের পক্ষে অত্যন্ত খার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তোমরা মেষপালকরা মেষদের কেন খাওয়াচ্ছ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রা হৃষ্টপুষ্ট মেষগুলি ভোজন কর আর তাদের পশম দিয়ে নিজেদের জন্য কাপড় তৈরী কর| তোমরা হৃষ্টপ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গুলিকে মেরে ফেল কিন্তু মেষের পালকে খাওয়া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দুর্বলদের সবল কর নি, অসুস্থদের যত্ন নাও নি, আঘাত প্রাপ্তদের ক্ষতস্থান বেঁধে দাওনি| মে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কেউ কেউ পথভ্রষ্ট হলে তোমরা তাদের ফিরিয়ে আনোনি| তোমরা হারিযে যাওয়া মেষদের খুঁজতে যাওনি|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নিষ্ঠুর ও কড়া মনোভাব দেখিয়েছ - সেই ভাবেই তোমরা মেষদের পরিচালনা করতে চেয়েছ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‘আর এখন মেষেরা ছিন্ন ভিন্ন কারণ কোন মেষপালক নেই| তারা সব রকমের বন্য পশুর খাদ্যে পরিণত হয়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ছিন্ন ভিন্ন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র মেষপালরা সমস্ত পর্বত ও উপপর্বতে ঘুরে বেড়িযেছে, তারা পৃথিবীর সর্বত্র ছড়িয়ে গিয়েছে;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োঁজ করার ও তত্ত্বাবধান করার জন্য কেউ নে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হে মেষপালকরা, প্রভুর এই বাক্য শোন, প্রভু আমার সদাপ্রভু ব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আমার জীবনের দিব্য, আমি তোমার কাছে এই প্রতিশ্রুতি করছি| বন্য পশুরা আমার মেষ ধরে নি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্যাঁ, আমার মেষপাল বন্য পশুর খাদ্য হয়েছে কারণ তাদের প্রকৃত মেষপালক নেই| আমার মেষপালকরা মেষপ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ত্ন নেযনি| না, তারা কেবল ঐ মেষদের মেরে খেয়েছে| তারা আমার মেষের পালকে চরাতে নিয়ে যায়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জন্য ওহে মেষপালকরা, তোমরা প্রভুর বাক্য শো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, আমার সদাপ্রভু এই কথা বলেন, “দেখ, আমি মেষপালকদের বিরুদ্ধে, আমি তাদের হাত থেকে আমার মে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গ্রহ করব আর তাদের পালকের কাজ থেকে সরিয়ে দেব| তখন ঐ মেষপালকরা নিজেরা আর খেতে পাবে না| আমি মে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মুখ থেকে বাঁচাব; আমি তাদের আর ঐ মেষপালকদের খাদ্য হতে দে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আমার সদাপ্রভু একথা বলেন, “আমি নিজে তাদের মেষপালক হব| আমিই আমার মেষদের খুঁজে তাদের দেখ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োন মেষপালকের মেষরা পথভ্রষ্ট হলে সে যেমন তাদের খুঁজে বেড়ায, সেই একই ভাবে আমিও আমার মেষদের খুঁ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াব| আমি আমার মেষদের রক্ষা করব| অন্ধকার ও মেঘলা দিনে তারা হারিযে গিয়ে যেখানে যেখানে ছ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, আমি সেই খান থেকেই তাদের ফেরত আ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তাদের জাতিগণের মধ্য থেকে ফিরিয়ে আনব| ঐ দেশগুলি থেকে আমি তাদের সংগ্রহ করে তাদের নিজেদের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রত আনব| আর আমি তাদের ইস্রায়েলের পাহাড়, নদী ও যেখানে জনবসতি আছে সেখানেই চর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তাদের ঘাসে ভরা মাঠে নিয়ে যাব| তারা ইস্রায়েলের উঁচু পর্বতের উপর উঠে সেখানকার উত্তম ভূম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বে ও ঘাস খাবে| তারা ইস্রায়েলের পর্বতে সবুজ ঘাসে ভরা মাঠে চ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্যাঁ, আমি আমার মেষপালদের চরাব ও তাদের বিশ্রামের স্থানে নিয়ে যাব|” প্রভু আমার সদাপ্রভু এ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আমি হারিযে যাওয়া মেষদের খুঁজব| যে মেষরা ছড়িয়ে গিয়েছিল তাদের ফিরিয়ে আনব| যে মেষেরা আঘ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িল তাদের আঘাতের স্থান বেঁধে দেব| কিন্তু ঐ হৃষ্টপুষ্ট বলবানদের মেষপালকদের ধ্বংস করব| তারা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র য়োগ্য তাই দিয়ে তাদের পেট ভর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আমার সদাপ্রভু এই কথাগুলি বলেন, “আর এই যে আমার মেষপালরা, আমি মেষের মধ্যে বিচার করব| আমি ম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ছাগের মধ্যে বিচার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োমরা ভাল জমিতে যে ঘাস হয়েছে তা খেতে পাচ্ছ, তবু কেন অন্য মেষেরা যে ঘাস খায় তা দলছ?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ুর পরিষ্কার জল পান করতে সুযোগ পাও, তবে কেন অন্য মেষের পান করার জল ঘোলা কর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ার মেষপালদের তোমাদের পায়ে দলানো ঘাস খেতে ও ঘোলা জল পান করতে হ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প্রভু আমার সদাপ্রভু তাদের উদ্দেশ্যে বলেন: “আমি নিজে মোটা ও রোগা মেষদের মধ্যে বিচার কর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রা তোমাদের শরীরের পাশ ও কাঁধ দিয়ে ঢুঁ মারছ| তোমরা সমস্ত দুর্বল মেষদের তোমাদের শিং দিয়ে ঢু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ে ফেলে দিচ্ছ| তাদের জোর করে বের করে না দেওয়া পর্য়ন্ত তোমরা তাদের ঠেল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ই আমি আমার মেষদের রক্ষা করব| বন্য জন্তুরা আর তাদের ধরে নিয়ে যাবে না| আমি এক মেষের সাথে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ের বিচার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পর আমি তাদের জন্য এক জন মেষপালককে নিযুক্ত করব; সে আমার দাস দাযূদ| সে তাদের খাওয়াবে ও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পালক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খন আমি, প্রভু তাদের ঈশ্বর হব আর আমার দাস দাযূদ শাসক হয়ে তাদের মধ্যে বাস করবে| আমি, প্রভু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এবং আমি আমার মেষদের সঙ্গে একটি চুক্তি করব এবং তাদের মধ্যে শান্তি নিয়ে আসব| আমি দেশ থেকে হিংস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শুদের তাড়িয়ে দেব| তাহলে মেষরা প্রান্তরে নিরাপদে থাকবে ও বনের মধ্যে ঘুমো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আমার মেষদের ও আমার পর্বতের জেরুশালেমের চারপাশের স্থান আশীর্বাদ যুক্ত করব| আমি ঠিক সম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ষ্টি আনব| তাদের উপরে আশীর্বাদের ধারা নেম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াঠের গাছগুলো ফল উত্পন্ন করবে| পৃথিবী ফসল উত্পন্ন করবে| তাই মাঠের মেষরা নিরাপদে থাকবে|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যাল ভেঙ্গে ফেলব| যে লোকরা তাদের এীতদাস বানিয়ে রেখেছিল আমি তাদের শক্তি খর্ব করব| তখন তারা জান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জাতিগণ আর কখনও তাদের আএমন করবে না| ঐ পশুরা আর তাদের ভক্ষণ করবে না| তারা নিরাপদে বাস করবে;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ভীত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ি তাদের সুন্দর বাগানের জন্য কিছু জমি দেব আর তারা সেই দেশে ক্ষুধায কষ্ট পাবে না| তারা জাতিগ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ারা অপমানে অপমানিতও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তারা জানবে যে আমিই তাদের প্রভু ও ঈশ্বর আর তারা এও জানবে যে আমি তাদের সাথে আছি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পরিবার জানবে যে তারা আমার প্রজা|” প্রভু আমার সদাপ্রভুই এই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তোমরা আমার মেষ, আমার চরণভূমির মেষ| তোমরা মানুষ মাত্র, আমিই তোমাদের ঈশ্বর|” এই কথা আমার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দাপ্রভু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2026-10-21T06:56:31Z</dcterms:created>
  <dcterms:modified xsi:type="dcterms:W3CDTF">2026-10-21T06:56:31Z</dcterms:modified>
  <dc:title>যিহিষ্কেল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