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கருவில் தோன்றுமுன்னே தெரிந்து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ைப்போல ஆற்றித் தேற்றி நடத்தி வந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 வந்த பாதைகளை நினைக்கும் போத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ோடு நன்றி சொல்ல துதிக்கிறேன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்ய நினைத்தது தடைபட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யும் நன்மையாகச் செய்து முடி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சிநேகத்தால் என்னை நேசித்தீர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த்தினால் என்னை இழுத்துக்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ெரியது இரக்கம் பெரிய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பெரியது தயவு பெரிய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ையாய் அலைந்த என்னை தேடிவந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ாட்டி அரவணைத்து காத்து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த உலகத்தில் அலைந்தேன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ில்லாத இயேசுவே அணைத்துக்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2026-07-25T10:23:35Z</dcterms:created>
  <dcterms:modified xsi:type="dcterms:W3CDTF">2026-07-25T10:23:35Z</dcterms:modified>
  <dc:title>துதிப் பாடல்கள் : 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