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ின் கருவில் தோன்றுமுன்னே தெரிந்து கொண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ைப்போல ஆற்றித் தேற்றி நடத்தி வந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ி வந்த பாதைகளை நினைக்கும் போதெல்லா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ோடு நன்றி சொல்ல துதிக்கிறேனய்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ெய்ய நினைத்தது தடைபடவி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த்தையும் நன்மையாகச் செய்து முடித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ாதி சிநேகத்தால் என்னை நேசித்தீர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ுண்யத்தினால் என்னை இழுத்துக்கொண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பெரியது இரக்கம் பெரிய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பெரியது தயவு பெரிய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ாதையாய் அலைந்த என்னை தேடிவந்த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காட்டி அரவணைத்து காத்து கொண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யில்லாத உலகத்தில் அலைந்தேனய்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கரில்லாத இயேசுவே அணைத்துக்கொண்ட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2026-06-10T09:09:47Z</dcterms:created>
  <dcterms:modified xsi:type="dcterms:W3CDTF">2026-06-10T09:09:47Z</dcterms:modified>
  <dc:title>துதிப் பாடல்கள் : 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