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1593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A mighty fortress is our God,
A bulwark never failing :
Our Helper He, amid the flood
Of mortal ills prevailing.
For still our ancient foe
Doth seek to work his woe ;
His craft and power are great,
And armed with cruel hate 
On earth is not his equa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Did we in our own strength confide,
Our striving would be losing,
Were not the right Man on our side,
The Man of God's own choosing.
Dost ask who that may be ?
Christ Jesus, it is He !
Lord Sabaoth is His name,
From age to age the same :
And He must win the batt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And though this world, with devils
filled,
Should threaten to undo us:
We will not fear; for God hath willed
His truth to triumph through us.
Let goods and kindred go,
This mortal life also ;
The body they may kill :
God's truth abideth still,
His Kingdom is for ever.
]]></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2026-10-29T18:47:39Z</dcterms:created>
  <dcterms:modified xsi:type="dcterms:W3CDTF">2026-10-29T18:47:39Z</dcterms:modified>
  <dc:title>Hymn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