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வைத்தியனே, உன்னைத்தானே குணமாக்கிக்கொள் என்கிற பழமொழியைச் சொல்லி, நாங்கள் கேள்விப்பட்டபடி கப்பர்நகூமூரில் உன்னால் செய்யப்பட்ட கிரியைகள் எவைகளோ அவைகளை உன் ஊராகிய இவ்விடத்திலும் செய் என்று நீங்கள் என்னுடனே சொல்லுவீர்கள் என்பது நிச்சய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வைத்தியனே, உன்னைத்தானே குணமாக்கிக்கொள் என்கிற பழமொழியைச் சொல்லி, நாங்கள் கேள்விப்பட்டபடி கப்பர்நகூமூரில் உன்னால் செய்யப்பட்ட கிரியைகள் எவைகளோ அவைகளை உன் ஊராகிய இவ்விடத்திலும் செய் என்று நீங்கள் என்னுடனே சொல்லுவீர்கள் என்பது நிச்சய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வைத்தியனே, உன்னைத்தானே குணமாக்கிக்கொள் என்கிற பழமொழியைச் சொல்லி, நாங்கள் கேள்விப்பட்டபடி கப்பர்நகூமூரில் உன்னால் செய்யப்பட்ட கிரியைகள் எவைகளோ அவைகளை உன் ஊராகிய இவ்விடத்திலும் செய் என்று நீங்கள் என்னுடனே சொல்லுவீர்கள் என்பது நிச்சய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தீர்க்கதரிசி ஒருவனும் தன் ஊரிலே அங்கீகரிக்கப்படமாட்டான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எலியாவின் நாட்களிலே மூன்று வருஷமும் ஆறுமாதமும் வானம் அடைபட்டு, தேசமெங்கும் மிகுந்த பஞ்சம் உண்டாயிருந்தபோது, இஸ்ரவேலுக்குள் அநேகம் விதைவைகள்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எலியாவின் நாட்களிலே மூன்று வருஷமும் ஆறுமாதமும் வானம் அடைபட்டு, தேசமெங்கும் மிகுந்த பஞ்சம் உண்டாயிருந்தபோது, இஸ்ரவேலுக்குள் அநேகம் விதைவைகள் இ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எலியாவின் நாட்களிலே மூன்று வருஷமும் ஆறுமாதமும் வானம் அடைபட்டு, தேசமெங்கும் மிகுந்த பஞ்சம் உண்டாயிருந்தபோது, இஸ்ரவேலுக்குள் அநேகம் விதைவைகள் இ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யினும் எலியா சீதோன் நாட்டிலுள்ள சரெப்தா ஊரிலிருந்த ஒரு விதவையினிடத்திற்கு அனுப்பபட்டானேயல்லாமல் மற்றொருத்தியினிடத்திற்கும் அனுப்பப்பட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யினும் எலியா சீதோன் நாட்டிலுள்ள சரெப்தா ஊரிலிருந்த ஒரு விதவையினிடத்திற்கு அனுப்பபட்டானேயல்லாமல் மற்றொருத்தியினிடத்திற்கும் அனுப்பப்பட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ல்லாமலும் எலிசா தீர்க்கதரிசியின் காலத்திலே இஸ்ரவேலருக்குள்ளே அநேகம் குஷ்டரோகிகள் இருந்தார்கள்; ஆயினும் சீரியா தேசத்தானாகிய நாகமானேயல்லாமல் அவர்களில் வேறொருவனும் சுத்தமாக்கப்படவில்லை என்று சத்தியத்தின்படியே உங்களுக்குச் சொல்லுகிறே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ல்லாமலும் எலிசா தீர்க்கதரிசியின் காலத்திலே இஸ்ரவேலருக்குள்ளே அநேகம் குஷ்டரோகிகள் இருந்தார்கள்; ஆயினும் சீரியா தேசத்தானாகிய நாகமானேயல்லாமல் அவர்களில் வேறொருவனும் சுத்தமாக்கப்படவில்லை என்று சத்தியத்தின்படியே உங்களுக்குச் சொல்லுகிற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ெபஆலயத்திலிருந்த எல்லாரும் இவைகளைக் கேட்டபொழுது, கோபமூண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ழுந்திருந்து, அவரை ஊருக்குப் புறம்பே தள்ளி, தங்கள் ஊர் கட்டப்பட்டிருந்த செங்குத்தான மலையின் சிகரத்திலிருந்து அவரைத் தலைகீழாய்த் தள்ளிவிடும்படிக்கு அவ்விடத்திற்குக் கொண்டு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ழுந்திருந்து, அவரை ஊருக்குப் புறம்பே தள்ளி, தங்கள் ஊர் கட்டப்பட்டிருந்த செங்குத்தான மலையின் சிகரத்திலிருந்து அவரைத் தலைகீழாய்த் தள்ளிவிடும்படிக்கு அவ்விடத்திற்குக் கொண்டு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ோ அவர்கள் நடுவினின்று கடந்துபோய்வி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ர் கலிலேயாவிலுள்ள கப்பர்நகூம் பட்டணத்துக்கு வந்து, ஓய்வு நாட்களில் ஜனங்களுக்குப் போதகம்பண்ண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பரிசுத்த ஆவியினாலே நிறைந்தவராய் யோர்தானைவிட்டுத் திரும்பி, ஆவியானவராலே வனாந்தரத்திற்குக் கொண்டு போகப்ப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ுடைய வசனம் அதிகாரமுள்ளதாயிருந்தபடியால் அவருடைய போதகத்தைக் குறித்து அவர்கள் ஆச்சரியப்ப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ற்பதுநாள் பிசாசினால் சோதிக்கப்பட்டார். அந்த நாட்களில் அவர் ஒன்றும் புசியாதிருந்தார்; அந்த நாட்கள் முடிந்தபின்பு அவருக்குப் பசியுண்ட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ற்பதுநாள் பிசாசினால் சோதிக்கப்பட்டார். அந்த நாட்களில் அவர் ஒன்றும் புசியாதிருந்தார்; அந்த நாட்கள் முடிந்தபின்பு அவருக்குப் பசியுண்ட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ஜெபஆலயத்திலே அசுத்த ஆவி பிடித்திருந்த ஒரு மனுஷன் இ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ிசாசு அவரை நோக்கி: நீர் தேவனுடைய குமாரனேயானால், இந்த கல் அப்பமாகும்படி சொல்லும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: ஐயோ! நசரேயனாகிய இயேசுவே, எங்களுக்கும் உமக்கும் என்ன? எங்களைக்கெடுக்கவா வந்தீர்? உம்மை இன்னாரென்று அறிவேன்; நீர் தேவனுடைய பரிசுத்தர் என்று உரத்தசத்தமி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: ஐயோ! நசரேயனாகிய இயேசுவே, எங்களுக்கும் உமக்கும் என்ன? எங்களைக்கெடுக்கவா வந்தீர்? உம்மை இன்னாரென்று அறிவேன்; நீர் தேவனுடைய பரிசுத்தர் என்று உரத்தசத்தமி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ிரதியுத்தரமாக: மனுஷன் அப்பத்தினாலேமாத்திரமல்ல, தேவனுடைய ஒவ்வொரு வார்த்தையினாலும் பிழைப்பான் என்று எழுதியிருக்கிறதே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ிரதியுத்தரமாக: மனுஷன் அப்பத்தினாலேமாத்திரமல்ல, தேவனுடைய ஒவ்வொரு வார்த்தையினாலும் பிழைப்பான் என்று எழுதியிருக்கிறதே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இயேசு: நீ பேசாமல் இவனைவிட்டுப் புறப்பட்டுப்போ என்று அதை அதட்டினார்; அப்பொழுது பிசாசு அவனை ஜனங்களின் நடுவிலே விழத்தள்ளி, அவனுக்கு ஒரு சேதமுஞ்செய்யாமல், அவனை விட்டுப் போய்வி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இயேசு: நீ பேசாமல் இவனைவிட்டுப் புறப்பட்டுப்போ என்று அதை அதட்டினார்; அப்பொழுது பிசாசு அவனை ஜனங்களின் நடுவிலே விழத்தள்ளி, அவனுக்கு ஒரு சேதமுஞ்செய்யாமல், அவனை விட்டுப் போய்வி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இயேசு: நீ பேசாமல் இவனைவிட்டுப் புறப்பட்டுப்போ என்று அதை அதட்டினார்; அப்பொழுது பிசாசு அவனை ஜனங்களின் நடுவிலே விழத்தள்ளி, அவனுக்கு ஒரு சேதமுஞ்செய்யாமல், அவனை விட்டுப் போய்வி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ிசாசு அவரை உயர்ந்த மலையின்மேல் கொண்டுபோய், உலகத்தின் சகல ராஜ்யங்களையும் ஒரு நிமிஷத்திலே அவருக்குக் காண்பித்து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்லாரும் ஆச்சரியப்பட்டு: இது என்ன வார்த்தையோ! அதிகாரத்தோடும் வல்லமையோடும் அசுத்த ஆவிகளுக்கும் கட்டளையிடுகிறார், அவைகள் புறப்பட்டுப்போகிறதே என்று ஒருவரோடொருவர் பேசிக்கொண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்லாரும் ஆச்சரியப்பட்டு: இது என்ன வார்த்தையோ! அதிகாரத்தோடும் வல்லமையோடும் அசுத்த ஆவிகளுக்கும் கட்டளையிடுகிறார், அவைகள் புறப்பட்டுப்போகிறதே என்று ஒருவரோடொருவர் பேசிக்கொண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் எல்லாவற்றின்மேலுமுள்ள அதிகாரத்தையும் இவைகளின் மகிமையையும் உமக்குத் தருவேன், இவைகள் எனக்கு ஒப்புக்கொடுக்கப்பட்டிருக்கிறது; எனக்கு இஷ்டமானவனுக்கு இவைகளைக் கொட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் எல்லாவற்றின்மேலுமுள்ள அதிகாரத்தையும் இவைகளின் மகிமையையும் உமக்குத் தருவேன், இவைகள் எனக்கு ஒப்புக்கொடுக்கப்பட்டிருக்கிறது; எனக்கு இஷ்டமானவனுக்கு இவைகளைக் கொடுக்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ுடைய கீர்த்தி சுற்றிலுமிருந்த நாடுகளிலுள்ள இடங்களிலெல்லாம் பிரசித்தமா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்னைப் பணிந்துகொண்டால், எல்லாம் உம்முடையதாகும் என்று 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பு அவர் ஜெபஆலயத்தை விட்டுப் புறப்பட்டு, சீமோன் வீட்டில் பிரவேசித்தார், சீமோனுடைய மாமி கடும் ஜுரமாய்க் கிடந்தாள். அவளுக்காக அவரை வேண்டிக்கொண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பு அவர் ஜெபஆலயத்தை விட்டுப் புறப்பட்டு, சீமோன் வீட்டில் பிரவேசித்தார், சீமோனுடைய மாமி கடும் ஜுரமாய்க் கிடந்தாள். அவளுக்காக அவரை வேண்டிக்கொண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அவனுக்குப் பிரதியுத்தரமாக: எனக்குப் பின்னாகப்போ சாத்தானே, உன் தேவனாகிய கர்த்தரைப் பணிந்துகொண்டு, அவர் ஒருவருக்கே ஆராதனைசெய்வாயாக என்று எழுதியிருக்கிறதே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அவனுக்குப் பிரதியுத்தரமாக: எனக்குப் பின்னாகப்போ சாத்தானே, உன் தேவனாகிய கர்த்தரைப் பணிந்துகொண்டு, அவர் ஒருவருக்கே ஆராதனைசெய்வாயாக என்று எழுதியிருக்கிறதே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அவளிடத்தில் குனிந்துநின்று, ஜுரம் நீங்கும்படி கட்டளையிட்டார், அது அவளை விட்டு நீங்கிற்று; உடனே அவள் எழுந்திருந்து அவர்களுக்குப் பணிவிடைசெய்த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அவளிடத்தில் குனிந்துநின்று, ஜுரம் நீங்கும்படி கட்டளையிட்டார், அது அவளை விட்டு நீங்கிற்று; உடனே அவள் எழுந்திருந்து அவர்களுக்குப் பணிவிடைசெய்த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 அவரை எருசலேமுக்குக் கொண்டுபோய், தேவாலயத்து உப்பரிகையின் மேல் அவரை நிறுத்தி: நீர் தேவனுடைய குமாரனேயானால், இங்கேயிருந்து தாழக்குதிய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 அவரை எருசலேமுக்குக் கொண்டுபோய், தேவாலயத்து உப்பரிகையின் மேல் அவரை நிறுத்தி: நீர் தேவனுடைய குமாரனேயானால், இங்கேயிருந்து தாழக்குதிய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ூரியன் அஸ்தமித்தபோது, ஜனங்களெல்லாரும் தங்களுக்குள்ளே பலபல வியாதிகளால் வருத்தப்பட்டவர்களை அவரிடத்தில் கொண்டுவந்தார்கள். அவர்கள் ஒவ்வொருவர்மேலும் அவர் தம்முடைய கைகளை வைத்து, அவர்களைச் சொஸ்தமாக்கி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ூரியன் அஸ்தமித்தபோது, ஜனங்களெல்லாரும் தங்களுக்குள்ளே பலபல வியாதிகளால் வருத்தப்பட்டவர்களை அவரிடத்தில் கொண்டுவந்தார்கள். அவர்கள் ஒவ்வொருவர்மேலும் அவர் தம்முடைய கைகளை வைத்து, அவர்களைச் சொஸ்தமாக்கின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சாசுகளும்: நீர் தேவனுடைய குமாரனாகிய கிறிஸ்து என்று சத்தமிட்டு, அநேகரைவிட்டுப் புறப்பட்டது. அவரைக் கிறிஸ்து என்று பிசாசுகள் அறிந்திருந்தபடியால் அவர் அவைகளைப் பேசவொட்டாமல் அதட்டி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சாசுகளும்: நீர் தேவனுடைய குமாரனாகிய கிறிஸ்து என்று சத்தமிட்டு, அநேகரைவிட்டுப் புறப்பட்டது. அவரைக் கிறிஸ்து என்று பிசாசுகள் அறிந்திருந்தபடியால் அவர் அவைகளைப் பேசவொட்டாமல் அதட்டி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தயமானபோது, அவர் புறப்பட்டு, வனாந்தரமான ஓரிடத்திற்குப் போனார். திரளான ஜனங்கள் அவரைத்தேடி, அவரிடத்தில் வந்து, தங்களை விட்டுப் போகாதபடிக்கு அவரை நிறுத்திக்கொண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தயமானபோது, அவர் புறப்பட்டு, வனாந்தரமான ஓரிடத்திற்குப் போனார். திரளான ஜனங்கள் அவரைத்தேடி, அவரிடத்தில் வந்து, தங்களை விட்டுப் போகாதபடிக்கு அவரை நிறுத்திக்கொண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ோ அவர்களை நோக்கி: நான் மற்ற ஊர்களிலும் தேவனுடைய ராஜ்யத்தைக்குறித்துப் பிரசங்கிக்கவேண்டும், இதற்காகவே அனுப்பப்பட்டே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ோ அவர்களை நோக்கி: நான் மற்ற ஊர்களிலும் தேவனுடைய ராஜ்யத்தைக்குறித்துப் பிரசங்கிக்கவேண்டும், இதற்காகவே அனுப்பப்பட்டேன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ந்தப்படியே கலிலேயா நாட்டிலுள்ள ஜெபஆலயங்களில் பிரசங்கம் பண்ணிக்கொண்டுவந்த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உம்மைக் காக்கும்படிக்குத் தம்முடைய தூதர்களுக்கு உம்மைக்குறித்துக் கட்டளையிடுவார் என்ற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பாதம் கல்லில் இடறாதபடிக்கு, அவர்கள் உம்மைக் கைகளில் ஏந்திக்கொண்டுபோவார்கள் என்றும் எழுதியிருக்கிறது என்று சொன்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பாதம் கல்லில் இடறாதபடிக்கு, அவர்கள் உம்மைக் கைகளில் ஏந்திக்கொண்டுபோவார்கள் என்றும் எழுதியிருக்கிறது என்று சொன்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இயேசு: உன் தேவனாகிய கர்த்தரைப் பரீட்சை பாராதிருப்பாயாக என்று சொல்லியிருக்கிறதே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இயேசு: உன் தேவனாகிய கர்த்தரைப் பரீட்சை பாராதிருப்பாயாக என்று சொல்லியிருக்கிறதே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சாசானவன் சோதனையெல்லாம் முடித்தபின்பு, சிலகாலம் அவரை விட்டு விலகிப்போ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சாசானவன் சோதனையெல்லாம் முடித்தபின்பு, சிலகாலம் அவரை விட்டு விலகிப்போ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இயேசு ஆவியானவருடைய பலத்தினாலே கலிலேயாவுக்குத் திரும்பிப் போனார். அவருடைய கீர்த்தி சுற்றிலும் இருக்கிற தேசமெங்கும் பரம்பிற்ற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இயேசு ஆவியானவருடைய பலத்தினாலே கலிலேயாவுக்குத் திரும்பிப் போனார். அவருடைய கீர்த்தி சுற்றிலும் இருக்கிற தேசமெங்கும் பரம்பிற்ற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ஜெப ஆலயங்களில் அவர் உபதேசித்து, எல்லாராலும் புகழப்பட்ட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ன் வளர்ந்த ஊராகிய நாசரேத்துக்கு அவர் வந்து, தம்முடைய வழக்கத்தின்படியே ஓய்வுநாளில் ஜெபஆலயத்தில் பிரவேசித்து, வாசிக்க எழுந்து நி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ன் வளர்ந்த ஊராகிய நாசரேத்துக்கு அவர் வந்து, தம்முடைய வழக்கத்தின்படியே ஓய்வுநாளில் ஜெபஆலயத்தில் பிரவேசித்து, வாசிக்க எழுந்து நி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ஏசாயா தீர்க்கதரிசியின் புஸ்தகம் அவரிடத்தில் கொடுக்கப்பட்டது. அவர் புஸ்தகத்தை விரித்தபோது: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ஏசாயா தீர்க்கதரிசியின் புஸ்தகம் அவரிடத்தில் கொடுக்கப்பட்டது. அவர் புஸ்தகத்தை விரித்தபோது: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வியானவர் என்மேலிருக்கிறார்; தரித்திரருக்குச் சுவிசேஷத்தைப் பிரசங்கிக்கும்படி என்னை அபிஷேகம்பண்ணினார்; இருதயம் நருங்குண்டவர்களைக் குணமாக்கவும், சிறைப்பட்டவர்களுக்கு விடுதலையையும், குருடருக்குப் பார்வையையும் பிரசித்தப்படுத்தவும், நொறுங்குண்டவர்களை விடுதலையாக்கவ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வியானவர் என்மேலிருக்கிறார்; தரித்திரருக்குச் சுவிசேஷத்தைப் பிரசங்கிக்கும்படி என்னை அபிஷேகம்பண்ணினார்; இருதயம் நருங்குண்டவர்களைக் குணமாக்கவும், சிறைப்பட்டவர்களுக்கு விடுதலையையும், குருடருக்குப் பார்வையையும் பிரசித்தப்படுத்தவும், நொறுங்குண்டவர்களை விடுதலையாக்கவு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வியானவர் என்மேலிருக்கிறார்; தரித்திரருக்குச் சுவிசேஷத்தைப் பிரசங்கிக்கும்படி என்னை அபிஷேகம்பண்ணினார்; இருதயம் நருங்குண்டவர்களைக் குணமாக்கவும், சிறைப்பட்டவர்களுக்கு விடுதலையையும், குருடருக்குப் பார்வையையும் பிரசித்தப்படுத்தவும், நொறுங்குண்டவர்களை விடுதலையாக்கவும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அநுக்கிரக வருஷத்தைப் பிரசித்தப்படுத்தவும், என்னை அனுப்பினார், என்று எழுதியிருக்கிற இடத்தை அவர் கண்ட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ித்து, புஸ்தகத்தைச் சுருட்டி, பணிவிடைக்காரனிடத்தில் கொடுத்து, உட்கார்ந்தார். ஜெபஆலயத்திலுள்ள எல்லாருடைய கண்களும் அவர்மேல் நோக்கமாயிருந்த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ித்து, புஸ்தகத்தைச் சுருட்டி, பணிவிடைக்காரனிடத்தில் கொடுத்து, உட்கார்ந்தார். ஜெபஆலயத்திலுள்ள எல்லாருடைய கண்களும் அவர்மேல் நோக்கமாயிருந்த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 அவர்களோடே பேசத்தொடங்கி: உங்கள் காதுகள் கேட்க இந்த வேதவாக்கியம் இன்றையத்தினம் நிறைவேறிற்று என்ற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 அவர்களோடே பேசத்தொடங்கி: உங்கள் காதுகள் கேட்க இந்த வேதவாக்கியம் இன்றையத்தினம் நிறைவேறிற்று என்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்லாரும் அவருக்கு நற்சாட்சி கொடுத்து, அவருடைய வாயிலிருந்து புறப்பட்ட கிருபையுள்ள வார்த்தைகளைக் குறித்து ஆச்சரியப்பட்டு: இவன் யோசேப்பின் குமாரன் அல்லவா என்ற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்லாரும் அவருக்கு நற்சாட்சி கொடுத்து, அவருடைய வாயிலிருந்து புறப்பட்ட கிருபையுள்ள வார்த்தைகளைக் குறித்து ஆச்சரியப்பட்டு: இவன் யோசேப்பின் குமாரன் அல்லவா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ઈસુએ તેઓને કહ્યું, “હું જાણું છું કે તમે મને આ જુની વાત જરુંરથી કહેશો: ‘વૈદ તું પોતે તારી સારવ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.’ તમે કહેશો કે ‘અમે સાંભળ્યું છે કે જે ચમત્કારો કફર-નહૂમમાં કર્યા છે તે તારા પોતાના વતનમાં 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બતાવતો નથી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અસુએ કહ્યું, “હું તમને સત્ય કહું છું કોઈ પણ પ્રબોધક પોતાના જ શહેરમાં સ્વીકાર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હું જે કહું છું તે સાચું છે. એલિયાના સાડા ત્રણ વર્ષના સમયમાં ઈસ્ત્રાએલમાં બિલકુલ વરસાદ પડ્યો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સમગ્ર દેશમાં દુકાળ હતો. ખાવાને અનાજ ક્યાંય મળતું ન હતું. ઈસ્ત્રાએલમાં તે સમયે ઘણી વિધવા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હાયની આવશ્યકતા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રંતુ એલિયાને એ બધામાંથી કોઈની પણ પાસે મોકલવામાં આવ્યો નહોતો. પરંતુ સિદોનના સારફતની એક વિદેશ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ધવાને સહાય કરવા માટે તેને મોકલવામાં 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અને પ્રબોધક એલિયાના સમયમાં ઈસ્ત્રાએલમાં ઘણા કોઢના રોગીઓ હતા છતાં તેણે ફક્ત આરામી નામાનની સારવ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તેને સાજો કર્ય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આ વાત સાંભળીને સભાસ્થાનમાંના શ્રોતાજનો ગુસ્સે થ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 બધા ઊભા થઈ ગયા અને ઈસુને ગામની બહાર હાંકી કાઢ્યો. તેઓનું શહેર પહાડ ઉપર બાંધ્યું હતું,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ોચ પર તેને લઈ ગયા, જેથી તેને ઘક્કો મારીને નીચે ખીણમાં હડસેલીને ગબડાવી શક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છતાં ઈસુ તો ટોળાની વચમાં થઈને નીકળ્યો અને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્યારબાદ ઈસુ ગાલીલના એક કફર-નહૂમ શહેરમાં ગયો. અને વિશ્રામવારે લોકોને ઉપદેશ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વિત્ર આત્માથી ભરપૂર થઈને ઈસુ યર્દન નદીથી પાછો ફર્યો. પવિત્ર આત્મા તેને અરણ્યમાં દોર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ઓ ઈસુના ઉપદેશથી આશ્ચર્યચકિત થઈ ગયા કેમ કે તેનું બોલવું અધિકારયુક્ત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ં શેતાને 40 દિવસ સુધી તેનું પરીક્ષણ કર્યુ. તે સમય દરમ્યાન ઈસુએ કંઈ પણ ખાધું નહિ. દિવસો પ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ા પછી ઈસુને ખૂબ ભૂખ લા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્યા સભાસ્થાનમાં એક માણસ હતો. તેને અશુધ્ધ આત્મા વળગેલો હતો. તેણે મોટા અવાજે બૂમો પ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શેતાને ઈસુને કહ્યું, “જો તું દેવનો દીકરો હોય તો આ પથ્થરને રોટલી બની જવા કહ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ઓ ઈસુ નાઝારી! તારે અમારી પાસેથી શું જોઈએ છે? શું તું અમારો સર્વનાશ કરવા અહીં આવ્યો છે?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ણું છું તું કોણ છે? તું દેવનો પવિત્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ઈસુએ કહ્યું, “ધર્મશાસ્ત્રમાં લખ્યું છે કે:‘માણસને જીવવા માટે ફક્ત રોટલીની જરૂર નથી.”‘ પુનર્નિય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: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રંતુ ઈસુએ તેને ચેતવણી આપી અને કહ્યું, “છાનો રહે! આ માણસમાંથી બહાર નીકળ.” પરંતુ અશુદ્ધ આત્માએ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ને લોકોની હાજરીમાં જ તેને નીચે ફેંકી દીધો. તેને કોઈ પણ જાતની ઇજા કર્યા વિના તે તેનામાંથી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કળ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ઈસુને શેતાન એક ઊંચી જગ્યા પર લઈ ગયો અને એક જ પળમાં તેને જગતનાં બધાજ રાજ્યોનું દર્શન કર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આશ્ચર્યચકિત પામેલા લોકો એકબીજાને કહેવા લાગ્યા: “આનો અર્થ શું? આ માણસના શબ્દોમાં આ તે કે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િકાર! અને તાકાત છે? કે અશુદ્ધ આત્માઓ પણ તેને આધીન થઈને બહાર નીકળી જા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શેતાને ઈસુને કહ્યું, “હું તને આ બધા રાજ્યોનો અધિકાર અને મહિમા આપીશ. આ સર્વસ્વ મારું છે. તેથી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ને આપવા ઈચ્છું તેને આપી શક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બધાજ આજુબાજુના પ્રદેશમાં ઈસુ વિષેના સમાચાર વાયુવેગે પ્રસર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ો તું ફક્ત મારું જ ભજન કરીશ તો એ સર્વસ્વ તારું થઈ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છી તે દિવસે ઈસુ સભાસ્થાનમાંથી સીધો સિમોનના ઘરે ગયો. ત્યાં સિમોનની સાસુ બિમાર હતી. તેને સખત તા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તેથી તેઓએ તેને મદદરુંપ થવા ઈસુને વિનંત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ઈસુએ ઉત્તર આપ્યો, “શાસ્ત્રોમાં લખ્યું છે તે પ્રમાણે: ‘તારે તારા દેવ પ્રભુનું ભજન કરવું જોઈએ. ત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લા તેની જ સેવા કરવી!”‘ પુનર્નિયમ 6:1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ઈસુ તેની તદ્દન નજીક ઊભો રહ્યો, તાવને ધમકાવ્યો અને તેને છોડી જવા આજ્ઞા કરી. તેનો તાવ ઊતર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તે તરત જ ઊઠી અને ઊભી થઈને તેની સેવા કરવા લા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શેતાન ઈસુને યરૂશાલેમ લઈ ગયો. અને મંદિરની ઊંચી ટોચ પર લઈ ગયો અને તેણે ઈસુને કહ્યું, “જો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ો દીકરો હોય, તો અહીંથી હેઠળ પડ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સંધ્યાકાળે ઘણા લોકો તેઓના માંદા મિત્રોને લઈને ઈસુ પાસે આવ્યા. તે બધા વિવિધ પ્રકારના રોગીઓ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એ દરેક માંદા માણસના માથે હાથ મૂક્યો અને તે સર્વને સાજા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ઈસુની આજ્ઞાથી ઘણા લોકોમાંથી ભૂતો નીકાળ્યાં. તેઓ ઘાંટો પાડીને કહેતાં હતા કે, “તું દેવનો દી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 પરંતુ ઈસુએ તે બધાને ખૂબ ધમકાવ્યા અને તેમને બોલવા દીધા નહિ. તેઓને ખબર હતી કે ઈસુ એ ખ્રિસ્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બીજે દિવસે વહેલી સવારે ઈસુ અરણ્યમાં એકાંત માટે ચાલ્યો ગયો. લોકો તેને શોધતાં શોધતાં ત્યાં પણ આ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ોંચ્યા. અને તેઓએ તેને છોડીને નહિ જવા ઘણું દબાણ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પરંતુ ઈસુએ તેઓને કહ્યું, “દેવના રાજ્યની સુવાર્તા મારે અન્ય શહેરોમાં પણ પહોંચાડવી જોઈએ.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જ મને મોકલવામા આવ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આમ ઈસુ યહૂદિયાના સભાસ્થાનોમાં ઉપદેશ પ્રગટ કરતો ફ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શાસ્ત્રોમાં લખ્યા મુજબ:‘દેવ તારું રક્ષણ કરવા માટે એના દૂતોને આજ્ઞા કરશે’ ગીતશાસ્ત્ર 91:1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એમ પણ લખ્યું છે કે:‘તેઓ તને પોતાના હાથોમાં એવી રીતે ઊંચકી લેશે કે જેથી તારો પગ ખડક પર અથડા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”‘ ગીતશાસ્ત્ર 91:1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ઈસુએ ઉત્તર આપ્યો:“એ ઉપરાંત શાસ્ત્રમાં એવું પણ કહેલું છે કે: ‘તારે પ્રભુ તારા દેવનું પરીક્ષ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ું જોઈએ નહિ.”‘ પુનર્નિયમ 6:1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શેતાને અનેક પ્રલોભનોથી દરેક રીતે ઈસુનું પરીક્ષણ કર્યા પછી યોગ્ય સમય આવે ત્યાં સુધી ઈસુને એક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ીને ત્યાંથી વિદાય લીધી.(માથ્થી 4:12-17; માર્ક 1:12- 13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પવિત્ર આત્માના પરાક્રમે ઈસુ ગાલીલ પાછો ફર્યો. ગાલીલની આજુબાજુના પ્રદેશમાં ઈસુની વાતો પ્રસરત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ણે સભાસ્થાનોમાં ઉપદેશ આપવાનો આરંભ કર્યો. બધાજ લોકો ઈસુની પ્રશંસા કર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ઈસુ ઉછરીને જ્યાં મોટો થયો હતો તે નાસરેથ શહેરમાં આવ્યો. પોતાની રીત પ્રમાણે તે વિશ્રામવ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્થાનમાં ગયો અને વાંચવા ઊભો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ને યશાયા પ્રબોધકનું પુસ્તક વાંચવા માટે આપવામાં આવ્યું. તેણે પુસ્તક ઉઘાડ્યું અને આ ભાગ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્યો જ્યાં આ લખ્યું હત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પ્રભુનો આત્મા મારામાં સમાયેલો છે. પ્રભુએ જે લોકો પાસે કશું નથી એવા લોકોને સુવાર્તા આપવ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દીઓને તેમની મુક્તિ જાહેર કરવા, આંધળાઓને દષ્ટિ આપવા જેથી તેઓ ફરીથી જોઈ શકે તથા કચડાયેલા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ક્ત કરવા મારો અભિષેક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થા તેની દયા બતાવવાનો પ્રભુનો સમય જાહેર કરવા મને મોકલ્યો છે.” યશાયા 61:1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બાદ પુસ્તક બંધ કરી, સેવકને પાછુ સોંપીને ઈસુ બેસી ગયો. સભાસ્થાનમાં બધાની નજર ઈસુ તરફ ઠરી રહ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ઈસુએ તેમની સમક્ષ બોલવાનો આરંભ કર્યો, તેણે કહ્યું, “તમારા સાંભળવામાં આવ્યું છે, તે પ્રમાણ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ર્મલેખ આજે સત્ય થયો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 સાંભળીને બધાજ લોકો ઈસુની પ્રશંસા કરવા લાગ્યા, ઈસુની કૃપાથી ભરપૂર એવા શબ્દો સાંભળીને તેઓ અજાયબ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્યા. તે લોકોએ પૂછયું, “તે આવું કેવી રીતે બોલી શકે? એ તો માત્ર યૂસફનો દીકરો છે, કેમ ખરુંન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2026-10-20T04:38:00Z</dcterms:created>
  <dcterms:modified xsi:type="dcterms:W3CDTF">2026-10-20T04:38:00Z</dcterms:modified>
  <dc:title>લૂક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