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ந்தெகொஸ்தே என்னும் நாள் வந்தபோது, அவர்களெல்லாரும் ஒருமனப்பட்டு ஓரிடத்திலே வந்த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லத்த காற்று அடிக்கிற முழக்கம் போல, வானத்திலிருந்து சடிதியாய் ஒரு முழக்கமுண்டாகி, அவர்கள் உட்கார்ந்திருந்த வீடு முழுவதையும் நிரப்ப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லத்த காற்று அடிக்கிற முழக்கம் போல, வானத்திலிருந்து சடிதியாய் ஒரு முழக்கமுண்டாகி, அவர்கள் உட்கார்ந்திருந்த வீடு முழுவதையும் நிரப்ப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 அக்கினிமயமான நாவுகள்போலப் பிரிந்திருக்கும் நாவுகள் அவர்களுக்குக் காணப்பட்டு அவர்கள் ஒவ்வொருவர்மேலும் வந்து அமர்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பரிசுத்த ஆவியினாலே நிரப்பப்பட்டு, ஆவியானவர் தங்களுக்குத் தந்தருளின வரத்தின்படியே வெவ்வேறு பாஷைகளிலே பேசத்தொடங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பரிசுத்த ஆவியினாலே நிரப்பப்பட்டு, ஆவியானவர் தங்களுக்குத் தந்தருளின வரத்தின்படியே வெவ்வேறு பாஷைகளிலே பேசத்தொடங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ன் கீழிருக்கிற சகல தேசத்தாரிலுமிருந்துவந்த தேவபக்தியுள்ள யூதர்கள் அப்பொழுது எருசலேமிலே வாச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த்தம் உண்டானபோது, திரளான ஜனங்கள் கூடிவந்து, தங்கள் தங்கள் பாஷையிலே அவர்கள் பேசுகிறதை அவரவர்கள் கேட்டபடியினாலே கலக்கமடை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த்தம் உண்டானபோது, திரளான ஜனங்கள் கூடிவந்து, தங்கள் தங்கள் பாஷையிலே அவர்கள் பேசுகிறதை அவரவர்கள் கேட்டபடியினாலே கலக்கமடை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ரும் பிரமித்து ஆச்சரியப்பட்டு, ஒருவரையொருவர் பார்த்து: இதோ, பேசுகிற இவர்களெல்லாரும் கலிலேயரல்லவ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ிருக்க நம்மில் அவரவர்களுடைய ஜென்மபாஷைகளிலே இவர்கள் பேசக் கேட்கிறோமே, இதெப்படி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த்தரும், மேதரும், எலாமீத்தரும், மெசொப்பொத்தாமியா, யூதேயா, கப்பத்தோக்கியா, பொந்து, ஆசியா, பிரிகியா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த்தரும், மேதரும், எலாமீத்தரும், மெசொப்பொத்தாமியா, யூதேயா, கப்பத்தோக்கியா, பொந்து, ஆசியா, பிரிகியா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ம்பிலியா, எகிப்து என்னும் தேசத்தார்களும், சிரேனே பட்டணத்தைச் சுற்றியிருக்கிற லிபியாவின் திசைகளிலே குடியிருக்கிறவர்களும், இங்கே சஞ்சரிக்கிற ரோமாபுரியாரும், யூதரும், யூதமார்க்கத்தமைந்தவர்கள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ம்பிலியா, எகிப்து என்னும் தேசத்தார்களும், சிரேனே பட்டணத்தைச் சுற்றியிருக்கிற லிபியாவின் திசைகளிலே குடியிருக்கிறவர்களும், இங்கே சஞ்சரிக்கிற ரோமாபுரியாரும், யூதரும், யூதமார்க்கத்தமைந்தவர்கள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ரேத்தரும், அரபியருமாகிய நாம் நம்முடைய பாஷைகளிலே இவர்கள் தேவனுடைய மகத்துவங்களைப் பேசக்கேட்கிறோமே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ரேத்தரும், அரபியருமாகிய நாம் நம்முடைய பாஷைகளிலே இவர்கள் தேவனுடைய மகத்துவங்களைப் பேசக்கேட்கிறோமே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பிரமித்துச் சந்தேகப்பட்டு, இதென்னமாய் முடியுமோ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ோ: இவர்கள் மதுபானத்தினால் நிறைந்திருக்கிறார்களென்று பரியாசம்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ேதுரு பதினொருவரோடுங்கூட நின்று, அவர்களை நோக்கி: உரத்த சத்தமாய்: யூதர்களே, எருசலேமில் வாசம்பண்ணுகிற ஜனங்களே, நீங்களெல்லாரும் அறிந்துகொள்வீர்களாக, என் வார்த்தைகளுக்குச் செவி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பேதுரு பதினொருவரோடுங்கூட நின்று, அவர்களை நோக்கி: உரத்த சத்தமாய்: யூதர்களே, எருசலேமில் வாசம்பண்ணுகிற ஜனங்களே, நீங்களெல்லாரும் அறிந்துகொள்வீர்களாக, என் வார்த்தைகளுக்குச் செவிகொ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நினைக்கிறபடி இவர்கள் வெறிகொண்டவர்களல்ல, பொழுது விடிந்து மூன்றாம் மணி வேளையாயிருக்கிற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ர்க்கதரிசியாகிய யோவேலினால் உரைக்கப்பட்டபடியே இது நடந்தேற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டைசிநாட்களில் நான் மாம்சமான யாவர்மேலும் என் ஆவியை ஊற்றுவேன், அப்பொழுது உங்கள் குமாரரும் உங்கள் குமாரத்திகளும் தீர்க்கதரிசனஞ்சொல்லுவார்கள்; உங்கள் வாலிபர் தரிசனங்களை அடைவார்கள்; உங்கள் மூப்பர் சொப்பனங்களைக் காண்பார்கள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டைசிநாட்களில் நான் மாம்சமான யாவர்மேலும் என் ஆவியை ஊற்றுவேன், அப்பொழுது உங்கள் குமாரரும் உங்கள் குமாரத்திகளும் தீர்க்கதரிசனஞ்சொல்லுவார்கள்; உங்கள் வாலிபர் தரிசனங்களை அடைவார்கள்; உங்கள் மூப்பர் சொப்பனங்களைக் காண்பார்கள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னுடைய ஊழியக்காரர்மேலும், என்னுடைய ஊழியக்காரிகள்மேலும் அந்நாட்களில் என் ஆவியை ஊற்றுவேன், அப்பொழுது அவர்கள் தீர்க்கதரிசனஞ் சொல்ல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ல்லாமலும் உயர வானத்திலே அற்புதங்களையும், தாழ பூமியிலே இரத்தம், அக்கினி, புகைக்காடாகிய அதிசயங்களையும் காட்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ல்லாமலும் உயர வானத்திலே அற்புதங்களையும், தாழ பூமியிலே இரத்தம், அக்கினி, புகைக்காடாகிய அதிசயங்களையும் காட்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பெரிதும் பிரகாசமுமான நாள் வருமுன்னே சூரியன் இருளாகவும், சந்திரன் இரத்தமாகவும் மாற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நாமத்தைத் தொழுதுகொள்ளுகிறவனெவனோ அவன் இரட்சிக்கப்படுவான் என்று தேவன் உரைத்த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ரே, நான் சொல்லும் வார்த்தைகளைக் கேளுங்கள்; நீங்கள் அறிந்திருக்கிறபடி நசரேயனாகிய இயேசுவைத் தேவன் உங்களுக்குள்ளே பலத்த செய்கைகளையும், அற்புதங்களையும், அடையாளங்களையும் நடப்பித்து, அவைகளினாலே அவரை உங்களுக்கு வெளிப்படுத்த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ரே, நான் சொல்லும் வார்த்தைகளைக் கேளுங்கள்; நீங்கள் அறிந்திருக்கிறபடி நசரேயனாகிய இயேசுவைத் தேவன் உங்களுக்குள்ளே பலத்த செய்கைகளையும், அற்புதங்களையும், அடையாளங்களையும் நடப்பித்து, அவைகளினாலே அவரை உங்களுக்கு வெளிப்படுத்த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, தேவன் நிர்ணயித்திருந்த ஆலோசனையின்படியேயும், அவருடைய முன்னறிவின்படியேயும் ஒப்புக்கொடுக்கப்பட்ட அந்த இயேசுவை நீங்கள் பிடித்து, அக்கிரமக்காரருடைய கைகளினாலே சிலுவையில் ஆணியடித்துக் கொலைசெய்த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, தேவன் நிர்ணயித்திருந்த ஆலோசனையின்படியேயும், அவருடைய முன்னறிவின்படியேயும் ஒப்புக்கொடுக்கப்பட்ட அந்த இயேசுவை நீங்கள் பிடித்து, அக்கிரமக்காரருடைய கைகளினாலே சிலுவையில் ஆணியடித்துக் கொலைசெய்த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ுடைய மரண உபாதிகளின் கட்டை அவிழ்த்து, அவரை எழுப்பினார்; அவர் மரணத்தினால் கட்டப்பட்டிருக்கக்கூடாத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ைக்குறித்துத் தாவீது: கர்த்தரை எப்பொழுதும் எனக்குமுன்பாக நிறுத்தி நோக்கிக்கொண்டிருக்கிறேன்; நான் அசைக்கப்படாதபடி அவர் என் வலதுபாரிசத்திலே இருக்கிறார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ைக்குறித்துத் தாவீது: கர்த்தரை எப்பொழுதும் எனக்குமுன்பாக நிறுத்தி நோக்கிக்கொண்டிருக்கிறேன்; நான் அசைக்கப்படாதபடி அவர் என் வலதுபாரிசத்திலே இருக்கிறார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ன் இருதயம் மகிழ்ந்தது, என் நாவு களிகூர்ந்தது, என் மாம்சமும் நம்பிக்கையோடே தங்கியிருக்கும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ன் இருதயம் மகிழ்ந்தது, என் நாவு களிகூர்ந்தது, என் மாம்சமும் நம்பிக்கையோடே தங்கியிருக்கும்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ஆத்துமாவைப் பாதாளத்தில் விடீர், உம்முடைய பரிசுத்தர் அழிவைக்காணவொட்டீர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மார்க்கங்களை எனக்குத் தெரியப்படுத்தினீர்; உம்முடைய சந்நிதானத்திலே என்னைச் சந்தோஷத்தினால் நிரப்புவீர் என்று சொல்லு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ே, கோத்திரத் தலைவனாகிய தாவீதைக்குறித்து நான் உங்களுடனே தைரியமாய்ப் பேசுகிறதற்கு இடங்கொடுங்கள்; அவன் மரணமடைந்து அடக்கம்பண்ணப்பட்டான்; அவனுடைய கல்லறை இந்நாள்வரைக்கும் நம்மிடத்தில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ே, கோத்திரத் தலைவனாகிய தாவீதைக்குறித்து நான் உங்களுடனே தைரியமாய்ப் பேசுகிறதற்கு இடங்கொடுங்கள்; அவன் மரணமடைந்து அடக்கம்பண்ணப்பட்டான்; அவனுடைய கல்லறை இந்நாள்வரைக்கும் நம்மிடத்தில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தீர்க்கதரிசியாயிருந்து: உன் சிங்காசனத்தில் வீற்றிருக்க மாம்சத்தின்படி உன் சந்ததியிலே கிறிஸ்துவை எழும்பப்பண்ணுவேன் என்று தேவன் தனக்குச் சத்தியம்பண்ணினதை அறிந்தபடியினா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தீர்க்கதரிசியாயிருந்து: உன் சிங்காசனத்தில் வீற்றிருக்க மாம்சத்தின்படி உன் சந்ததியிலே கிறிஸ்துவை எழும்பப்பண்ணுவேன் என்று தேவன் தனக்குச் சத்தியம்பண்ணினதை அறிந்தபடியினால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ிறிஸ்துவினுடைய ஆத்துமா பாதாளத்திலே விடப்படுவதில்லையென்றும், அவருடைய மாம்சம் அழிவைக் காண்பதில்லையென்றும் முன்னறிந்து, அவர் உயிர்த்தெழுதலைக்குறித்து இப்படிச்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ிறிஸ்துவினுடைய ஆத்துமா பாதாளத்திலே விடப்படுவதில்லையென்றும், அவருடைய மாம்சம் அழிவைக் காண்பதில்லையென்றும் முன்னறிந்து, அவர் உயிர்த்தெழுதலைக்குறித்து இப்படிச் 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யேசுவை தேவன் எழுப்பினார்; இதற்கு நாங்களெல்லாரும் சாட்சிகளாயிருக்கிற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ுடைய வலதுகரத்தினாலே உயர்த்தப்பட்டு, பிதா அருளிய வாக்குத்தத்தத்தின்படி பரிசுத்த ஆவியைப் பெற்று, நீங்கள் இப்பொழுது காண்கிறதும் கேட்கிறதுமாகிய இதைப் பொழிந்தருளி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ுடைய வலதுகரத்தினாலே உயர்த்தப்பட்டு, பிதா அருளிய வாக்குத்தத்தத்தின்படி பரிசுத்த ஆவியைப் பெற்று, நீங்கள் இப்பொழுது காண்கிறதும் கேட்கிறதுமாகிய இதைப் பொழிந்தருளின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பரலோகத்திற்கு எழுந்துபோகவில்லையே. நான் உம்முடைய சத்துருக்களை உமக்குப் பாதபடியாக்கிப்போடும் வரைக்க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ர் என் வலதுபாரிசத்தில் உட்காருமென்று கர்த்தர் என் ஆண்டவருடனே சொன்னார் என்று அவனே சொல்லியிருக்கி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ினால், நீங்கள் சிலுவையில் அறைந்த இந்த இயேசுவையே தேவன் ஆண்டவரும் கிறிஸ்துவுமாக்கினாரென்று இஸ்ரவேல் குடும்பத்தார் யாவரும் நிச்சயமாய் அறியக்கடவர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ினால், நீங்கள் சிலுவையில் அறைந்த இந்த இயேசுவையே தேவன் ஆண்டவரும் கிறிஸ்துவுமாக்கினாரென்று இஸ்ரவேல் குடும்பத்தார் யாவரும் நிச்சயமாய் அறியக்கடவர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ை அவர்கள் கேட்டபொழுது, இருதயத்திலே குத்தப்பட்டவர்களாகி, பேதுருவையும் மற்ற அப்போஸ்தலரையும் பார்த்து. சகோதரரே, நாங்கள் என்ன செய்யவேண்டும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துரு அவர்களை நோக்கி: நீங்கள் மனந்திரும்பி, ஒவ்வொருவரும் பாவமன்னிப்புக்கென்று இயேசுகிறிஸ்துவின் நாமத்தினாலே ஞானஸ்நானம் பெற்றுக்கொள்ளுங்கள், அப்பொழுது பரிசுத்த ஆவியின் வரத்தைப் பெறுவ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துரு அவர்களை நோக்கி: நீங்கள் மனந்திரும்பி, ஒவ்வொருவரும் பாவமன்னிப்புக்கென்று இயேசுகிறிஸ்துவின் நாமத்தினாலே ஞானஸ்நானம் பெற்றுக்கொள்ளுங்கள், அப்பொழுது பரிசுத்த ஆவியின் வரத்தைப் பெறுவ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க்குத்தத்தமானது உங்களுக்கும், உங்கள் பிள்ளைகளுக்கும், நம்முடைய தேவனாகிய கர்த்தர் வரவழைக்கும் தூரத்திலுள்ள யாவருக்கும் உண்டாயிருக்கிறது என்று சொல்லி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க்குத்தத்தமானது உங்களுக்கும், உங்கள் பிள்ளைகளுக்கும், நம்முடைய தேவனாகிய கர்த்தர் வரவழைக்கும் தூரத்திலுள்ள யாவருக்கும் உண்டாயிருக்கிறது என்று சொல்லி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ன்னும் அநேக வார்த்தைகளாலும் சாட்சிகூறி, மாறுபாடுள்ள இந்தச் சந்ததியை விட்டு விலகி உங்களை இரட்சித்துக்கொள்ளுங்கள் என்றும் புத்திசொன்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ன்னும் அநேக வார்த்தைகளாலும் சாட்சிகூறி, மாறுபாடுள்ள இந்தச் சந்ததியை விட்டு விலகி உங்களை இரட்சித்துக்கொள்ளுங்கள் என்றும் புத்திசொன்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ுடைய வார்த்தையைச் சந்தோஷமாய் ஏற்றுக்கொண்டவர்கள் ஞானஸ்நானம் பெற்றார்கள். அன்றையத்தினம் ஏறக்குறைய மூவாயிரம்பேர் சேர்த்துக்கொள்ளப்ப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ுடைய வார்த்தையைச் சந்தோஷமாய் ஏற்றுக்கொண்டவர்கள் ஞானஸ்நானம் பெற்றார்கள். அன்றையத்தினம் ஏறக்குறைய மூவாயிரம்பேர் சேர்த்துக்கொள்ளப்ப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அப்போஸ்தலருடைய உபதேசத்திலும், அந்நியோந்நியத்திலும், அப்பம் பிட்குதலிலும், ஜெபம்பண்ணுதலிலும் உறுதியாய்த் தரித்த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ல்லாருக்கும் பயமுண்டாயிற்று. அப்போஸ்தலர்களாலே அநேக அற்புதங்களும் அடையாளங்களும் செய்யப்பட்ட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ல்லாருக்கும் பயமுண்டாயிற்று. அப்போஸ்தலர்களாலே அநேக அற்புதங்களும் அடையாளங்களும் செய்யப்பட்ட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விசுவாசிகளெல்லாரும் ஒருமித்திருந்து, சகலத்தையும் பொதுவாய் வைத்து அநுபவி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ாணியாட்சிகளையும் ஆஸ்திகளையும் விற்று, ஒவ்வொருவனுக்கும் தேவையானதற்குத்தக்கதாக அவைகளில் எல்லாருக்கும் பகிர்ந்து கொடு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் ஒருமனப்பட்டவர்களாய் தேவாலயத்திலே அநுதினமும் தரித்திருந்து, வீடுகள்தோறும் அப்பம்பிட்டு மகிழ்ச்சியோடும் கபடமில்லலாத இருதயத்தோடும் போஜனம்பண்ணி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் ஒருமனப்பட்டவர்களாய் தேவாலயத்திலே அநுதினமும் தரித்திருந்து, வீடுகள்தோறும் அப்பம்பிட்டு மகிழ்ச்சியோடும் கபடமில்லலாத இருதயத்தோடும் போஜனம்பண்ணி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ைத் துதித்து, ஜனங்களெல்லாரிடத்திலும் தயவுபெற்றிருந்தார்கள். இரட்சிக்கப்படுகிறவர்களைக் கர்த்தர் அநுதினமும் சபையிலே சேர்த்துக்கொண்டு வந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ைத் துதித்து, ஜனங்களெல்லாரிடத்திலும் தயவுபெற்றிருந்தார்கள். இரட்சிக்கப்படுகிறவர்களைக் கர்த்தர் அநுதினமும் சபையிலே சேர்த்துக்கொண்டு வ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ెంతెకొస్తను పండుగదినము వచ్చినప్పుడు అందరు ఒకచోట కూడ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వేగముగా వీచు బలమైన గాలివంటి యొకధ్వని ఆకాశమునుండి అకస్మాత్తుగా, వారు కూర్చుండియ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ల్లంతయు ని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అగ్నిజ్వాలలవంటి నాలుకలు విభాగింపబడినట్టుగా వారికి కనబడి, వారిలో ఒక్కొక్కని మీద వ్రాల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రు పరిశుద్ధాత్మతో నిండినవారై ఆ ఆత్మ వారికి వాక్‌శక్తి అనుగ్రహించినకొలది అన్యభాష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 కాలమున ఆకాశము క్రిందనుండు ప్రతి జనములో నుండి వచ్చిన భక్తిగల యూదులు యెరూషలేములో కాపురమ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శబ్దము కలుగగా జనులు గుంపులుగా కూడివచ్చి, ప్రతి మనుష్యుడు తన తన స్వభాషతో వారు మాటలాడుట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వర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తట అందరు విభ్రాంతినొంది ఆశ్చర్యపడిఇదిగో మాటలాడుచున్న వీరందరు గలిలయులు క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లో ప్రతివాడు తాను పుట్టిన దేశపుభాషతో వీరు మాటలాడుట మనము వినుచున్నామే; ఇద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ార్తీయులు మాదీయులు ఏలామీయులు, మెసొపొతమియ యూదయ కప్పదొకియ, పొంతు ఆసియ ఫ్రుగియ పంపులియ ఐగుప్తు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యందలి వా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ురేనేదగ్గర లిబియ ప్రాంతములయందు కాపురమున్నవారు, రోమానుండి పరవాసులుగావచ్చినవారు, యూదులు, యూదమ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ిష్ట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్రేతీయులు అరబీయులు మొదలైన మన మందరమును, వీరు మన భాషలతో దేవుని గొప్పకార్యములను వివరిం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ుచున్నామని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రు విభ్రాంతినొంది యెటుతోచక యిదేమగునో అని ఒకనితో ఒకడు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ొందరైతే వీరు క్రొత్త మద్యముతో నిండియున్నారని అపహాస్య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తే పేతురు ఆ పదునొకరితోకూడ లేచి నిలిచి బిగ్గరగా వారితో ఇట్లనెనుయూదయ మనుష్యులారా, యెరూషలే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న్న సమస్త జనులారా, యిది మీకు తెలియుగాక, చెవియొగ్గి నా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ీరు ఊహించునట్టు వీరు మత్తులు కారు, ప్రొద్దుబొడిచి జామయిన క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ోవేలు ప్రవక్త ద్వారా చెప్పబడిన సంగతి యిదే, ఏ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త్య దినములయందు నేను మనుష్యులందరిమీద నా ఆత్మను కుమ్మరించెదను మీ కుమారులును మీ కుమార్తె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చించెదరు మీ ¸°వనులకు దర్శనములు కలుగును మీ వృద్ధ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దినములలో నా దాసులమీదను నా దాసురాండ్ర మీదను నా ఆత్మను కుమ్మరించెదను గనుక వారు ప్రవచ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ైన ఆకాశమందు మహత్కార్యములను క్రింద భూమిమీద సూచకక్రియలను రక్తమును అగ్నిని పొగ ఆవి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భువు ప్రత్యక్షమగు ఆ మహాదినము రాకమునుపుసూర్యుడు చీకటిగాను చంద్రుడు రక్తముగాను మార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ప్రభువు నామమునుబట్టి ప్రార్థనచేయు వారందరును రక్షణపొందుదురు అని దేవుడు 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శ్రాయేలువారలారా, యీ మాటలువినుడి. దేవుడు నజరేయుడగు యేసుచేత అద్భుతములను మహత్కార్య 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ూచకక్రియలను మీ మధ్యను చేయించి, ఆయనను తనవలన మెప్పుపొందినవానిగా మీకు కనబరచెను; ఇది మీరే య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ేవుడు నిశ్చయించిన సంకల్పమును ఆయన భవిష్యద్‌ జ్ఞానమును అనుసరించి అప్పగింపబడిన యీయనన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టులచేత సిలువ వేయించి చంప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ణము ఆయనను బంధించి యుంచుట అసాధ్యము గనుక దేవుడు మరణవేదనలు తొలగించి ఆయనను లే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యననుగూర్చి దావీదు ఇట్లనెను నేనెల్లప్పుడు నా యెదుట ప్రభువును చూచు చుంటిని ఆయన నా కుడిపార్శ్వ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ాడు గనుక నేను కదల్చబ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కావున నా హృదయము ఉల్లసించెను; నా నాలుక ఆనందించెను మరియు నా శరీరము కూడ నిరీక్షణ గలిగి నిలక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నా ఆత్మను పాతాళములో విడిచిపెట్టవు నీ పరిశుద్ధుని కుళ్లుపట్టనియ్య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ాకు జీవమార్గములు తెలిపితివి నీ దర్శన మనుగ్రహించి నన్ను ఉల్లాసముతో నింపెద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సహోదరులారా, మూలపురుషుడగు దావీదునుగూర్చి మీతో నేను ధారాళముగ మాటలాడవచ్చును. అతడు చన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ిచేయబ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తని సమాధి నేటివరకు మన మధ్య నున్నది. అతడు ప్రవక్తయై యుండెను గనుక అతని గర్భఫలములోనుండ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ాసనముమీద ఒకని కూర్చుండబెట్టుదును అని దేవు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్రీస్తు పాతాళములో విడువ బడలేదనియు, ఆయన శరీరము కుళ్లిపోలేదనియు దావీదు ముందుగా తెలిసికొన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నరుత్థానమును గూర్చ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ఈ యేసును దేవుడు లేపెను; దీనికి3 మేమందరము సాక్షుల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ాగా ఆయన దేవుని కుడి పార్శ్వమునకు హెచ్చింపబడి, పరిశుద్ధాత్మను గూర్చిన వాగ్దానమును తండ్రి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ి, మీరు చూచుచు వినుచునున్న దీనిని కుమ్మర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దావీదు పరలోకమునకు ఎక్కి పోలేదు; అయితే అతడిట్లనెను నేను నీ శత్రువులను నీ పాదములక్రింద పాదపీ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ముగా ఉంచువరకు నీవు నా కుడిపార్శ్వమున కూర్చుండుమని ప్రభువు నా ప్రభువ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మీరు సిలువవేసిన యీ యేసునే దేవుడు ప్రభువుగాను క్రీస్తుగాను నియమించెను. ఇది ఇశ్రాయేలు వంశ మ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ఢిగా తెలిసికొనవల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ారు ఈ మాట విని హృదయములో నొచ్చుకొని సహోదరులారా, మేమేమి చేతుమని పేతురును కడమ అపొస్తలులను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పేతురుమీరు మారుమనస్సు పొంది, పాపక్షమాపణ నిమిత్తము ప్రతివాడు యేసుక్రీస్తు నామమున బాప్తిస్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ుడి; అప్పుడు మీరు పరిశుద్ధాత్మ అను వరము ప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ఈ వాగ్దానము మీకును మీ పిల్లలకును దూరస్థులందరికిని, అనగా ప్రభువైన మన దేవుడు తనయొద్దకు పిలి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ందరికిని చెందు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ఇంకను అనేక విధములైన మాటలతో సాక్ష్యమిచ్చిమీరు మూర్ఖులగు ఈ తరమువారికి వేరై రక్షణపొందుడన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కాబట్టి అతని వాక్యము అంగీకరించినవారు బాప్తిస్మము పొందిరి, ఆ దినమందు ఇంచుమించు మూడువేల 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ర్చ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వీరు అపొస్తలుల బోధయందును సహవాసమందును, రొట్టె విరుచుటయందును ప్రార్థన చేయుటయందును ఎడతెగక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అప్పుడు ప్రతివానికిని భయము కలిగెను. మరియు అనేక మహత్కార్యములును సూచకక్రియలును అపొస్తలుల ద్వా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విశ్వసించినవారందరు ఏకముగా కూడి తమకు కలిగినదంతయు సమష్టిగా ఉంచ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ఇదియుగాక వారు తమ చరస్థిరాస్తులను అమి్మ, అందరికిని వారి వారి అక్కరకొలది పంచ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మరియు వారేకమనస్కులై ప్రతిదినము దేవాలయములో తప్పక కూడుకొనుచు ఇంటింట రొట్టె విరుచుచు,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ించుచు, ప్రజలందరివలన దయపొందిన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ఆనందముతోను నిష్కపటమైన హృదయముతోను ఆహారము పుచ్చుకొనుచుండిరి. మరియు ప్రభువురక్షణ పొందుచున్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దినము వారితో చేర్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2026-10-20T01:25:01Z</dcterms:created>
  <dcterms:modified xsi:type="dcterms:W3CDTF">2026-10-20T01:25:01Z</dcterms:modified>
  <dc:title>అపొస్తలుల కార్యములు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