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2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ஆயிரம் பாடல்களை ஆவியில் மகிழ்ந்தே பாடுங்கள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வரும் தேன் மொழிப் பாடல்களால் இயேசுவைப் பாடிடவாருங்கள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! அல்லேலூயா! என்றெல்லாரும் பாடிடுவோ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லில்லை! அல்லலில்லை! ஆனந்தமாய் பாடிடுவோ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புதிய பாடல்களை புனைந்தே பண்களும் சேருங்கள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ள் நிறையும் கானங்களால் தொழுதே இறைவனைக் காணுங்கள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ின் நாவின் நாதங்களே நன்றி கூறும் கீதங்களா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ஞ்சும் ஓசைத் தாளங்களால் மேலும் பரவசம் நாடுங்கள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 நாளும் காலங்களும் இறைவனைப் போற்றும் நேரங்கள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ை குளிர்ந்தே ஆண்டுகளாய் சீயோனில் கீ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2026-10-24T20:33:01Z</dcterms:created>
  <dcterms:modified xsi:type="dcterms:W3CDTF">2026-10-24T20:33:01Z</dcterms:modified>
  <dc:title>துதிப் பாடல்கள் : 304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