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ானானது நீரோடைகளை வாஞ்சித்துக் கதறுவதுபோல, தேவனே, என் ஆத்துமா உம்மை வாஞ்சித்துக் கதற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தேவன்மேல், ஜீவனுள்ள தேவன்மேலேயே தாகமாயிருக்கிறது; நான் எப்பொழுது தேவனுடைய சந்நிதியில் வந்து நிற்ப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தேவன்மேல், ஜீவனுள்ள தேவன்மேலேயே தாகமாயிருக்கிறது; நான் எப்பொழுது தேவனுடைய சந்நிதியில் வந்து நிற்பே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் எங்கே என்று அவர்கள் நாள்தோறும் என்னிடத்தில் சொல்லுகிறபடியால், இரவும் பகலும் என் கண்ணீரே எனக்கு உணவ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 நீ ஏன் கலங்குகிறாய்? ஏன் எனக்குள் தியங்குகிறாய்? தேவனை நோக்கிக் காத்திரு; அவர் சமுகத்து இரட்சிப்பினிமித்தம் நான் இன்னும் அவரைத் துத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 நீ ஏன் கலங்குகிறாய்? ஏன் எனக்குள் தியங்குகிறாய்? தேவனை நோக்கிக் காத்திரு; அவர் சமுகத்து இரட்சிப்பினிமித்தம் நான் இன்னும் அவரைத் து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தேவனே, என் ஆத்துமா எனக்குள் கலங்குகிறது; ஆகையால் யோர்தான் தேசத்திலும் எர்மோன் மலைகளிலும் சிறுமலையிலுமிருந்து உம்மை நினை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தேவனே, என் ஆத்துமா எனக்குள் கலங்குகிறது; ஆகையால் யோர்தான் தேசத்திலும் எர்மோன் மலைகளிலும் சிறுமலையிலுமிருந்து உம்மை நினை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மதகுகளின் இரைச்சலால் ஆழத்தை ஆழம் கூப்பிடுகிறது; உமது அலைகளும் திரைகளும் எல்லாம் என்மேல் புரண்டுபோ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மதகுகளின் இரைச்சலால் ஆழத்தை ஆழம் கூப்பிடுகிறது; உமது அலைகளும் திரைகளும் எல்லாம் என்மேல் புரண்டு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ிலும் கர்த்தர் பகற்காலத்திலே தமது கிருபையைக் கட்டளையிடுகிறார்; இராக்காலத்திலே அவரைப் பாடும்பாட்டு என் வாயிலிருக்கிறது; என் ஜீவனுடைய தேவனை நோக்கி விண்ணப்ஞ்செய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ிலும் கர்த்தர் பகற்காலத்திலே தமது கிருபையைக் கட்டளையிடுகிறார்; இராக்காலத்திலே அவரைப் பாடும்பாட்டு என் வாயிலிருக்கிறது; என் ஜீவனுடைய தேவனை நோக்கி விண்ணப்ஞ்செய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கன்மலையாகிய தேவனை நோக்கி: ஏன் என்னை மறந்தீர்? சத்துருவினால் ஒடுக்கப்பட்டு நான் ஏன் துக்கத்துடனே திரியவேண்டும் என்று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கன்மலையாகிய தேவனை நோக்கி: ஏன் என்னை மறந்தீர்? சத்துருவினால் ஒடுக்கப்பட்டு நான் ஏன் துக்கத்துடனே திரியவேண்டும் என்று 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் எங்கே என்று என் சத்துருக்கள் நாள்தோறும் என்னோடே சொல்லி, என்னை நிந்திப்பது என் எலும்புகளை உருவக்குத்துகிறதுபோல்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் எங்கே என்று என் சத்துருக்கள் நாள்தோறும் என்னோடே சொல்லி, என்னை நிந்திப்பது என் எலும்புகளை உருவக்குத்துகிறதுபோல்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ుప్పి నీటివాగులకొరకు ఆశపడునట్లు దేవా, నీకొరకు నా ప్రాణము ఆశప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ప్రాణము దేవునికొరకు తృష్ణగొనుచున్నది జీవము గల దేవునికొరకు తృష్ణగొనుచున్నది దేవుని సన్నిధ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ేప్పుడు వచ్చెదను? ఆయన సన్నిధిని నేనెప్పుడు కనబడెద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దేవుడు ఏమాయెనని వారు నిత్యము నాతో అనుచుండగా రాత్రింబగళ్లు నా కన్నీళ్లు నాకు అన్నపానము 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జనసమూహముతో పండుగచేయుచున్న సమూహ ముతో నేను వెళ్లిన సంగతిని సంతోషముకలిగి స్తోత్రములు చెల్ల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దేవుని మందిరమునకు వారిని నడిపించిన సంగతిని జ్ఞాపకము చేసికొనగా నా ప్రాణము నాలో కరగిపోవ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ప్రాణమా, నీవు ఏల క్రుంగియున్నావు? నాలో నీవేల తొందరపడుచున్నావు? దేవునియందు నిరీక్షణ యు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ే నా రక్షణకర్త అనియు నా దేవుడనియు చెప్పుకొనుచు ఇంకను నేను ఆయనను స్తు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దేవా, నా ప్రాణము నాలో క్రుంగియున్నది కావున యొర్దాను ప్రదేశమునుండియు హెర్మోను పర్వతమునుండ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సారు కొండ నుండియు నేను నిన్ను జ్ఞాపకము చేసి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జలప్రవాహధారల ధ్వని విని కరడు కరడును పిలుచుచున్నది నీ అలలన్నియు నీ తరంగములన్నియు నా మీద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ర్లి పార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నను పగటివేళ యెహోవా తన కృప కలుగ నాజ్ఞాపించును రాత్రివేళ ఆయననుగూర్చిన కీర్తనయు నా జీవదాత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గూర్చిన ప్రార్థనయు నాకు తోడ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వుననీవేల నన్ను మరచి యున్నావు? శత్రుబాధచేత నేను దుఃఖాక్రాంతుడనై సంచరించ వలసి వచ్చెనేమి అన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రయదుర్గమైన నా దేవునితో నేను మనవి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దేవుడు ఏమాయెనని నా శత్రువులు దినమెల్ల అడుగుచున్నారు. వారు తమ దూషణలచేత నా యెముకలు విర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ప్రాణమా, నీవేల క్రుంగియున్నావు? నాలో నీవేల తొందరపడుచున్నావు? దేవునియందు నిరీక్షణ యుంచు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ే నా రక్షణకర్త నా దేవుడు ఇంకను నేనాయనను స్తు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2026-10-20T07:33:59Z</dcterms:created>
  <dcterms:modified xsi:type="dcterms:W3CDTF">2026-10-20T07:33:59Z</dcterms:modified>
  <dc:title>కీర్తనలు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