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யும் ஆரோன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அவரவர் தங்கள் தங்கள் பிதாக்களுடைய வம்சத்தின் விருதாகிய தங்கள் தங்கள் கொடியண்டையிலே தங்கள் கூடாரங்களைப் போட்டு, ஆசரிப்புக் கூடாரத்திற்கு எதிராகச் சுற்றிலும் பாளயமிறங்க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அவரவர் தங்கள் தங்கள் பிதாக்களுடைய வம்சத்தின் விருதாகிய தங்கள் தங்கள் கொடியண்டையிலே தங்கள் கூடாரங்களைப் போட்டு, ஆசரிப்புக் கூடாரத்திற்கு எதிராகச் சுற்றிலும் பாளயமிறங்க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ாளயத்துக் கொடியையுடைய சேனைகள் சூரியன் உதிக்கும் கீழ்ப்புறத்திலே பாளயமிறங்கவேண்டும்; அம்மினதாபின் குமாரனாகிய நகசோன் யூதா சந்ததிக்குச் சேனாபதியாயிரு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ாளயத்துக் கொடியையுடைய சேனைகள் சூரியன் உதிக்கும் கீழ்ப்புறத்திலே பாளயமிறங்கவேண்டும்; அம்மினதாபின் குமாரனாகிய நகசோன் யூதா சந்ததிக்குச் சேனாபதியாயிருக்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ண்ணப்பட்ட அவனுடைய சேனை எழுபத்து நாலாயிரத்து அறுநூற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ருகே இசக்கார் கோத்திரத்தார் பாளயமிறங்கவேண்டும்; சூவாரின் குமாரன் நெதனெயேல் இசக்கார் சந்ததிக்குச் சேனாபதியாயிரு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ருகே இசக்கார் கோத்திரத்தார் பாளயமிறங்கவேண்டும்; சூவாரின் குமாரன் நெதனெயேல் இசக்கார் சந்ததிக்குச் சேனாபதியாயிரு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ப்பட்ட அவனுடைய சேனை ஐம்பத்து நாலாயிரத்து நானூறு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ருகே செபுலோன் கோத்திரத்தார் பாளயமிறங்கவேண்டும்; ஏலோனின் குமாரனாகிய எலியாப் செபுலோன் சந்ததிக்குச் சேனாபதியாயிரு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ருகே செபுலோன் கோத்திரத்தார் பாளயமிறங்கவேண்டும்; ஏலோனின் குமாரனாகிய எலியாப் செபுலோன் சந்ததிக்குச் சேனாபதியாயிர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டைய சேனையில் எண்ணப்பட்டவர்கள் ஐம்பத்தேழாயிரத்து நானூறு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ண்ணப்பட்ட யூதாவின் பாளயத்தார் எல்லாரும் தங்கள் சேனைகளின்படியே இலட்சத்து எண்பத்து ஆறாயிரத்து நானூறுபேர்; இவர்கள் பிரயாணத்திலே முதற்பாளயமாய்ப் போக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ண்ணப்பட்ட யூதாவின் பாளயத்தார் எல்லாரும் தங்கள் சேனைகளின்படியே இலட்சத்து எண்பத்து ஆறாயிரத்து நானூறுபேர்; இவர்கள் பிரயாணத்திலே முதற்பாளயமாய்ப் போக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ரூபனுடைய பாளயத்துக் கொடியையுடைய சேனைகள் தென்புறத்தில் பாளயமிறங்கவேண்டும்; சேதேயூரின் குமாரனாகிய எலிசூர் ரூபன்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ரூபனுடைய பாளயத்துக் கொடியையுடைய சேனைகள் தென்புறத்தில் பாளயமிறங்கவேண்டும்; சேதேயூரின் குமாரனாகிய எலிசூர் ரூபன்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டைய சேனையில் எண்ணப்பட்டவர்கள் நாற்பத்தாறாயிரத்து ஐந்நூறு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சிமியோன் கோத்திரத்தார் பாளயமிறங்கவேண்டும்; சூரிஷதாயின் குமாரனாகிய செலூமியேல் சிமியோன்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சிமியோன் கோத்திரத்தார் பாளயமிறங்கவேண்டும்; சூரிஷதாயின் குமாரனாகிய செலூமியேல் சிமியோன்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டைய சேனையில் எண்ணப்பட்டவர்கள் ஐம்பத்தொன்பதினாயிரத்து முந்நூற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அருகே காத் கோத்திரத்தார் பாளயமிறங்கவேண்டும்; தேகுவேலின் குமாரனாகிய எலியாசாப் காத்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அருகே காத் கோத்திரத்தார் பாளயமிறங்கவேண்டும்; தேகுவேலின் குமாரனாகிய எலியாசாப் காத்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டைய சேனையில் எண்ணப்பட்டவர்கள் நாற்பத்தையாயிரத்து அறுநூற்று ஐம்பது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ண்ணப்பட்ட ரூபனின் பாளயத்தார் எல்லாரும் தங்கள் சேனைகளின்படியே இலட்சத்து ஐம்பத்து ஓராயிரத்து நானூற்று ஐம்பதுபேர்; இவர்கள் பிரயாணத்தில் இரண்டாம் பாளயமாய்ப் போகக்க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ண்ணப்பட்ட ரூபனின் பாளயத்தார் எல்லாரும் தங்கள் சேனைகளின்படியே இலட்சத்து ஐம்பத்து ஓராயிரத்து நானூற்று ஐம்பதுபேர்; இவர்கள் பிரயாணத்தில் இரண்டாம் பாளயமாய்ப் போக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ஆசரிப்புக் கூடாரம் லேவியரின் சேனையோடே பாளயங்களின் நடுவே பிரயாணப்பட்டுப் போகவேண்டும்; எப்படிப் பாளயமிறங்குகிறார்களோ, அப்படியே அவரவர் தங்கள் வரிசையிலே தங்கள் கொடிகளோடே பிரயாணமாய்ப் போக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ஆசரிப்புக் கூடாரம் லேவியரின் சேனையோடே பாளயங்களின் நடுவே பிரயாணப்பட்டுப் போகவேண்டும்; எப்படிப் பாளயமிறங்குகிறார்களோ, அப்படியே அவரவர் தங்கள் வரிசையிலே தங்கள் கொடிகளோடே பிரயாணமாய்ப் போக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ஆசரிப்புக் கூடாரம் லேவியரின் சேனையோடே பாளயங்களின் நடுவே பிரயாணப்பட்டுப் போகவேண்டும்; எப்படிப் பாளயமிறங்குகிறார்களோ, அப்படியே அவரவர் தங்கள் வரிசையிலே தங்கள் கொடிகளோடே பிரயாணமாய்ப் போக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ிராயீமுடைய பாளயத்துக் கொடியையுடைய சேனைகள் மேல்புறத்தில் இறங்கவேண்டும்; அம்மியூதின் குமாரனாகிய எலிஷாமா எப்பிராயீமின் சந்ததிக்குச் சேனாபதியாயிருக்க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ிராயீமுடைய பாளயத்துக் கொடியையுடைய சேனைகள் மேல்புறத்தில் இறங்கவேண்டும்; அம்மியூதின் குமாரனாகிய எலிஷாமா எப்பிராயீமின் சந்ததிக்குச் சேனாபதியாயிருக்க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சேனையில் எண்ணப்பட்டவர்கள் நாற்பதினாயிரத்து ஐந்நூற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ருகே மனாசே கோத்திரத்தார் பாளயமிறங்கவேண்டும்; பெதாசூரின் குமாரனாகிய கமாலியேல் மனாசே சந்ததிக்குச் சேனாபதியாயிருக்கக்கட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ருகே மனாசே கோத்திரத்தார் பாளயமிறங்கவேண்டும்; பெதாசூரின் குமாரனாகிய கமாலியேல் மனாசே சந்ததிக்குச் சேனாபதியாயிருக்க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சேனையில் எண்ணப்பட்டவர்கள் முப்பத்தீராயிரத்து இருநூற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அருகே பென்யமீன் கோத்திரத்தார் பாளயமிறங்கவேண்டும்; கீதெயோனின் குமாரனாகிய அபீதான் பென்யமீன் சந்ததிக்குச் சேனாபதியாயிருக்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அருகே பென்யமீன் கோத்திரத்தார் பாளயமிறங்கவேண்டும்; கீதெயோனின் குமாரனாகிய அபீதான் பென்யமீன் சந்ததிக்குச் சேனாபதியாயிருக்க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சேனையில் எண்ணப்பட்டவர்கள் முப்பத்தையாயிரத்து நானூற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ண்ணப்பட்ட எப்பிராயீமின் பாளயத்தார் எல்லாரும் தங்கள் சேனைகளின்படியே இலட்சத்து எண்ணாயிரத்து நூறுபேர்; இவர்கள் பிரயாணத்தில் மூன்றாம் பாளயமாய்ப் போக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ண்ணப்பட்ட எப்பிராயீமின் பாளயத்தார் எல்லாரும் தங்கள் சேனைகளின்படியே இலட்சத்து எண்ணாயிரத்து நூறுபேர்; இவர்கள் பிரயாணத்தில் மூன்றாம் பாளயமாய்ப் போகக்கட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ணுடைய பாளயத்துக் கொடியையுடைய சேனைகள் வடபுறத்தில் இறங்கவேண்டும்; அம்மிஷதாயின் குமாரனாகிய அகியேசேர் தாண் வம்சத்திற்குச் சேனாபதியாயிருக்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ணுடைய பாளயத்துக் கொடியையுடைய சேனைகள் வடபுறத்தில் இறங்கவேண்டும்; அம்மிஷதாயின் குமாரனாகிய அகியேசேர் தாண் வம்சத்திற்குச் சேனாபதியாயிருக்க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சேனையில் எண்ணப்பட்டவர்கள் அறுபத்தீராயிரத்து எழுநூற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ருகே ஆசேர் கோத்திரத்தார் பாளயமிறங்கவேண்டும்; ஓகிரானின் குமாரனாகிய பாகியேல் ஆசேர் சந்ததிக்குச் சேனாபதியாயிருக்க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ருகே ஆசேர் கோத்திரத்தார் பாளயமிறங்கவேண்டும்; ஓகிரானின் குமாரனாகிய பாகியேல் ஆசேர் சந்ததிக்குச் சேனாபதியாயிருக்க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சேனையில் எண்ணப்பட்டவர்கள் நாற்பத்தோராயிரத்து ஐந்நூறு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அருகே நப்தலி கோத்திரத்தார் பாளயமிறங்கவேண்டும்; ஏனானின் குமாரனாகிய அகீரா நப்தலி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அருகே நப்தலி கோத்திரத்தார் பாளயமிறங்கவேண்டும்; ஏனானின் குமாரனாகிய அகீரா நப்தலி சந்ததியாருக்குச் சேனாபதியாயிருக்க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சேனையில் எண்ணப்பட்டவர்கள் ஐம்பத்து மூவாயிரத்து நானூறுபே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ண்ணப்பட்ட தாணின் பாளயத்தார் எல்லாரும் இலட்சத்து ஐம்பத்தேழாயிரத்து அறுநூறுபேர்; இவர்கள் தங்கள் கொடிகளோடே பின்பாளயமாய்ப் போக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ண்ணப்பட்ட தாணின் பாளயத்தார் எல்லாரும் இலட்சத்து ஐம்பத்தேழாயிரத்து அறுநூறுபேர்; இவர்கள் தங்கள் கொடிகளோடே பின்பாளயமாய்ப் போகக்கட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ர்களே தங்கள் தங்கள் பிதாக்களின் வம்சத்தின்படி இஸ்ரவேல் புத்திரரில் எண்ணப்பட்டவர்கள். பாளயங்களிலே தங்கள் தங்கள் சேனைகளின்படியே எண்ணப்பட்டவர்கள் எல்லாரும் ஆறுலட்சத்து மூவாயிரத்து ஐந்நூற்று ஐம்பது பேராய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ர்களே தங்கள் தங்கள் பிதாக்களின் வம்சத்தின்படி இஸ்ரவேல் புத்திரரில் எண்ணப்பட்டவர்கள். பாளயங்களிலே தங்கள் தங்கள் சேனைகளின்படியே எண்ணப்பட்டவர்கள் எல்லாரும் ஆறுலட்சத்து மூவாயிரத்து ஐந்நூற்று ஐம்பது பேராய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ேவியரோ, கர்த்தர் மோசேக்குக் கட்டளையிட்டபடி, இஸ்ரவேல் புத்திரருக்குள்ளே எண்ணப்பட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ெல்லாம் இஸ்ரவேல் புத்திரர் செய்து, தங்கள் தங்கள் கொடிகளின்கீழ் பாளயமிறங்கி, தங்கள் தங்கள் பிதாக்களுடைய வம்சங்களின்படியே பிரயாணப்பட்டுப்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ெல்லாம் இஸ்ரவேல் புத்திரர் செய்து, தங்கள் தங்கள் கொடிகளின்கீழ் பாளயமிறங்கி, தங்கள் தங்கள் பிதாக்களுடைய வம்சங்களின்படியே பிரயாணப்பட்டுப்போ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ெல்லாம் இஸ்ரவேல் புத்திரர் செய்து, தங்கள் தங்கள் கொடிகளின்கீழ் பாளயமிறங்கி, தங்கள் தங்கள் பிதாக்களுடைய வம்சங்களின்படியே பிரயாணப்பட்டுப்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 এবং হারোণকে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ীয়র সমাগম তাঁবুর চারপাশে কিছুটা দূরত্ব রেখে তাদের শিবির তৈরী করবে| প্রত্যেক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গোষ্ঠীর নিজস্ব পতাকার কাছে শিবির স্থাপন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পূর্বদিকে, যে দিকে সূর্য়োদয হয়, সেদিকে থাকবে যিহূদার শিবিরের পতাকা| যিহূদার লোকরা এই পত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ই শিবির স্থাপন করবে| অম্মীনাদবের পুত্র নহশোন হলেন যিহূদা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 দলে পুরুষের সংখ্যা 74,6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িহূদা পরিবারগোষ্ঠীর ঠিক পরেই ইষাখরের পরিবারগোষ্ঠী শিবির স্থাপন করবে| সূযারের পুত্র নথন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াখর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 দলে পুরুষের সংখ্যা ছিল 54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যিহূদার পরিবারগোষ্ঠীর ঠিক পরেই সবূলূনের পরিবারগোষ্ঠীও শিবির স্থাপন করবে| হেলোনের পুত্র ইলীয়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ূলূন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 দলে পুরুষের সংখ্যা 57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িহূদার শিবিরের মোট লোকসংখ্যা 1,86,400 জন| এদের বিভিন্ন পরিবারগোষ্ঠীতে বিভক্ত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ান্তরে ভ্রমণ করার সময় যিহূদার গোষ্ঠী প্রথমে অগ্রস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পবিত্র তাঁবুর দক্ষিণ দিকে রূবেণের শিবিরের পতাকা থাকবে| প্রত্যেক গোষ্ঠী তার পতাকার কাছে শিব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বে| শদেযূরের পুত্র ইলীষুর হলেন রূবেণ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দলে পুরুষের সংখ্যা ছিল 46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রূবেণের পরিবারগোষ্ঠীর ঠিক পরেই শিমিযোনের পরিবারগোষ্ঠী শিবির স্থাপন করবে| সূরীশদ্দেয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ুমীযেল হলেন শিমিযোন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দলে পুরুষের সংখ্যা ছিল 59,3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রূবেণের লোকদের শিবিরের ঠিক পরেই গাদের পরিবারগোষ্ঠী শিবির স্থাপন করবে| দ্য়ুযেলের পুত্র ইলীয়াস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 গাদ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দলে পুরুষের সংখ্যা ছিল 45,65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রূবেণের শিবিরের এই গোষ্ঠীগুলির মোট পুরুষের সংখ্যা 1,51,450 জন| স্থানান্তরে ভ্রমণকালে রূবে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বিরের লোকরা দ্বিতীয় স্থান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ভ্রমণকালে লেবীয় লোকরা রূবেণের লোকদের ঠিক পরেই থাকবে| অন্যান্য শিবিরের মাঝখানে সমাগম তাঁব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ঙ্গেই থাকবে| এমনকি ভ্রমণের সময়ও লোকরা তাদের শিবিরগুলি একই ক্রমানুসারে স্থাপন করবে|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তার পারিবারিক পতাকার কাছ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ইফ্রয়িম শিবিরের পতাকা পশ্চিম দিকে থাকবে| ইফ্রয়িমের পরিবারগোষ্ঠী এই পতাকার কাছেই শিবির স্থ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অম্মীহূদের পুত্র ইলীশামা হল ইফ্রয়িম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দলে পুরুষের সংখ্যা 40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ইফ্রয়িমের পরিবারের ঠিক পরেই মনঃশি পরিবারগোষ্ঠী শিবির স্থাপন করবে| পদাহসূরের পুত্র গমলীযেল হ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ঃশি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দলে পুরুষের সংখ্যা ছিল 32,2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ইফ্রয়িমের পরিবারের ঠিক পরেই বিন্যামীনের পরিবারগোষ্ঠীও শিবির স্থাপন করবে| গিদিযোনি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ীদান হল বিন্যামীনের লোকদের দলপ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দলে পুরুষের সংখ্যা ছিল 35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ইফ্রয়িমের শিবিরে সেনাদল হিসাবে যাদের গণনা করা হয়েছিল তাদের মোট পুরুষের সংখ্যা 1,08,1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ান্তরে ভ্রমণকালে এদের পরিবার তৃতীয় স্থান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দানের শিবিরের পতাকা তাঁবুর উত্তর দিকে থাকবে| দানের পরিবারগোষ্ঠী এই শিবিরেই থাকবে| অম্মীশদ্দ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অহীযেষর হল দান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গোষ্ঠীর পুরুষের সংখ্যা ছিল 62,7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আশের পরিবারগোষ্ঠীর লোকরা দানের পরিবারগোষ্ঠীর ঠিক পরেই শিবির স্থাপন করবে| অক্রণের পুত্র পগীয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 আশেরের 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দলে পুরুষের সংখ্যা ছিল 41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নপ্তালির পরিবারগোষ্ঠী দানের গোষ্ঠীর ঠিক পরেই শিবির স্থাপন করবে| ঐননের পুত্র অহীরঃ হল নপ্তা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ই দলে পুরুষের সংখ্যা ছিল 53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দানের শিবিরের মোট পুরুষের সংখ্যা 1,57,600 জন| স্থানান্তরে ভ্রমণকালে এরা সকলের শেষ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ব্যক্তি তার পারিবারিক পতাকার সঙ্গে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ুতরাং এরাই হল ইস্রায়েলের জনগণ| পরিবার অনুসারে তাদের গণনা করা হতো| শিবিরে গোষ্ঠী অনুস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কৃত ইস্রায়েলের মোট পুরুষের সংখ্যা 6,03,55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োশি প্রভুর কথা মান্য করল এবং ইস্রায়েলের অন্যান্য লোকদের সঙ্গে লেবীয় লোকদের গণনা ক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্রভু মোশিকে যা যা বলেছিলেন, ইস্রায়েলের লোকরা তার প্রত্যেকটিই পালন করেছিল| প্রত্যেক গোষ্ঠী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স্ব পতাকার কাছেই শিবির স্থাপন করত এবং প্রত্যেক ব্যক্তি তার পরিবার ও পরিবারগোষ্ঠীর সঙ্গেই যাত্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2026-10-20T02:03:29Z</dcterms:created>
  <dcterms:modified xsi:type="dcterms:W3CDTF">2026-10-20T02:03:29Z</dcterms:modified>
  <dc:title>গণনা পুস্তক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