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ன் குடிகளே 
எல்லோரும் கர்த்தரை
கெம்பீரமாகவே 
பாடுங்கள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ோனின் ரோஜா அவர்
பள்ளத்தாக்கின் லீலியே
பரிசுத்தர் என் நேசரவர்
பதினாயிரங்களில் சிறந்தோ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ில் உண்மையுள்ளோர்
வாக்குத்தத்தம் செய்திட்டார்
கலங்காதே திகையாதே
ஜெயமீந்து உன்னைக் கா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2026-11-02T02:42:27Z</dcterms:created>
  <dcterms:modified xsi:type="dcterms:W3CDTF">2026-11-02T02:42:27Z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