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ற்சொல்லியவைகளின் முக்கியமான பொருளென்னவெனில்; பரலோகத்திலுள்ள மகத்துவ ஆசனத்தின் வலது பாரிசத்திலே உட்கார்ந்திருக்கிறவருமாய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சுத்த ஸ்தலத்திலும், மனுஷராலல்ல, கர்த்தரால் ஸ்தாபிக்கப்பட்ட மெய்யான கூடாரத்திலும் ஆசாரிய ஊழியஞ்செய்கிறவருமாயிருக்கிற பிரதான ஆசாரியர் நமக்கு உண்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சுத்த ஸ்தலத்திலும், மனுஷராலல்ல, கர்த்தரால் ஸ்தாபிக்கப்பட்ட மெய்யான கூடாரத்திலும் ஆசாரிய ஊழியஞ்செய்கிறவருமாயிருக்கிற பிரதான ஆசாரியர் நமக்கு உண்ட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பிரதான ஆசாரியனும் காணிக்கைகளையும் பலிகளையும் செலுத்தும்படி நியமிக்கப்படுகிறான்; ஆதலால் செலுத்தும்படிக்கு ஏதோ ஒன்று இவருக்கும் அவசியம் வேண்டியத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பிரதான ஆசாரியனும் காணிக்கைகளையும் பலிகளையும் செலுத்தும்படி நியமிக்கப்படுகிறான்; ஆதலால் செலுத்தும்படிக்கு ஏதோ ஒன்று இவருக்கும் அவசியம் வேண்டியத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லே அவர் இருப்பாரானால் ஆசாரியராயிருக்கமாட்டார்; ஏனெனில், நியாயப்பிரமாணத்தின்படி காணிக்கைகளைச் செலுத்துகிற ஆசாரியர்கள் இருக்கிறார்களே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் செய்யும் ஆராதனை பரலோகத்திலுள்ளவைகைளின் சாயலுக்கும் நிழலுக்கும் ஒத்திருக்கிறது; அப்படியே, மோசே கூடாரத்தை உண்டுபண்ணுகையில் மலையிலே உனக்குக் காண்பிக்கப்பட்ட மாதிரியின்படியே நீ எல்லாவற்றையும் செய்ய எச்சரிக்கையாயிருங்கள் என்று தேவன் அவனுக்குக் கட்டளையிட்ட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் செய்யும் ஆராதனை பரலோகத்திலுள்ளவைகைளின் சாயலுக்கும் நிழலுக்கும் ஒத்திருக்கிறது; அப்படியே, மோசே கூடாரத்தை உண்டுபண்ணுகையில் மலையிலே உனக்குக் காண்பிக்கப்பட்ட மாதிரியின்படியே நீ எல்லாவற்றையும் செய்ய எச்சரிக்கையாயிருங்கள் என்று தேவன் அவனுக்குக் கட்டளையிட்ட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் செய்யும் ஆராதனை பரலோகத்திலுள்ளவைகைளின் சாயலுக்கும் நிழலுக்கும் ஒத்திருக்கிறது; அப்படியே, மோசே கூடாரத்தை உண்டுபண்ணுகையில் மலையிலே உனக்குக் காண்பிக்கப்பட்ட மாதிரியின்படியே நீ எல்லாவற்றையும் செய்ய எச்சரிக்கையாயிருங்கள் என்று தேவன் அவனுக்குக் கட்டளையிட்ட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ோ விசேஷித்த வாக்குத்தத்தங்களின்பேரில் ஸ்தாபிக்கப்பட்ட விசேஷித்த உடன்படிக்கைக்கு எப்படி மத்திஸ்தராயிருக்கிறாரோ, அப்படியே முக்கியமான ஆசாரிய ஊழியத்தையும் பெற்ற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ோ விசேஷித்த வாக்குத்தத்தங்களின்பேரில் ஸ்தாபிக்கப்பட்ட விசேஷித்த உடன்படிக்கைக்கு எப்படி மத்திஸ்தராயிருக்கிறாரோ, அப்படியே முக்கியமான ஆசாரிய ஊழியத்தையும் பெற்றிரு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முதலாம் உடன்படிக்கை பிழைத்திருந்ததானால், இரண்டாம் உடன்படிக்கைக்கு இடம் தேடவேண்டுவதில்லைய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க் குற்றப்படுத்தி, அவர்களை நோக்கி: இதோ, கர்த்தர் சொல்லுகிறதென்னவெனில்: இஸ்ரவேல் குடும்பத்தோடும் யூதா குடும்பத்தோடும் நான் புது உடன்படிக்கையை ஏற்படுத்துங்காலம் வரு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க் குற்றப்படுத்தி, அவர்களை நோக்கி: இதோ, கர்த்தர் சொல்லுகிறதென்னவெனில்: இஸ்ரவேல் குடும்பத்தோடும் யூதா குடும்பத்தோடும் நான் புது உடன்படிக்கையை ஏற்படுத்துங்காலம் வர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பிதாக்களை எகிப்துதேசத்திலிருந்து கொண்டுவரும்படிக்கு நான் அவர்களுடைய கையைப் பிடித்தநாளிலே அவர்களோடு பண்ணின உடன்படிக்கையைப்போல இது இருப்பதில்லை; அந்த உடன்படிக்கையிலே அவர்கள் நிலைநிற்கவில்லையே, நானும் அவர்களைப் புறக்கணித்தேன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பிதாக்களை எகிப்துதேசத்திலிருந்து கொண்டுவரும்படிக்கு நான் அவர்களுடைய கையைப் பிடித்தநாளிலே அவர்களோடு பண்ணின உடன்படிக்கையைப்போல இது இருப்பதில்லை; அந்த உடன்படிக்கையிலே அவர்கள் நிலைநிற்கவில்லையே, நானும் அவர்களைப் புறக்கணித்தேன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நாட்களுக்குப்பின்பு நான் இஸ்ரவேல் குடும்பத்தாரோடே பண்ணும் உடன்படிக்கையாவது: என்னுடைய பிரமாணங்களை அவர்களுடைய மனதிலே வைத்து, அவர்களுடைய இருதயங்களில் அவைகளை எழுதுவேன்; நான் அவர்கள் தேவனாயிருப்பேன், அவர்கள் என் ஜனமாயிரு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நாட்களுக்குப்பின்பு நான் இஸ்ரவேல் குடும்பத்தாரோடே பண்ணும் உடன்படிக்கையாவது: என்னுடைய பிரமாணங்களை அவர்களுடைய மனதிலே வைத்து, அவர்களுடைய இருதயங்களில் அவைகளை எழுதுவேன்; நான் அவர்கள் தேவனாயிருப்பேன், அவர்கள் என் ஜனமாயிரு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சிறியவன் முதற்கொண்டு பெரியவன்வரைக்கும் எல்லாரும் என்னை அறிவார்கள்; ஆகையால், கர்த்தரை அறிந்துகொள் என்று ஒருவன் தன் அயலானுககும், ஒருவன் தன் சகோதரனுக்கும் போதிக்கவேண்டுவ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சிறியவன் முதற்கொண்டு பெரியவன்வரைக்கும் எல்லாரும் என்னை அறிவார்கள்; ஆகையால், கர்த்தரை அறிந்துகொள் என்று ஒருவன் தன் அயலானுககும், ஒருவன் தன் சகோதரனுக்கும் போதிக்கவேண்டுவ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னெனில் நான் அவர்கள் அநியாயங்களைக் கிருபையாய் மன்னித்து, அவர்கள் பாவங்களையும் அக்கிரமங்களையும் இனி நினையாமலிருப்பேன்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னெனில் நான் அவர்கள் அநியாயங்களைக் கிருபையாய் மன்னித்து, அவர்கள் பாவங்களையும் அக்கிரமங்களையும் இனி நினையாமலிருப்பேன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து உடன்படிக்கை என்று அவர் சொல்லுகிறதினாலே முந்தினதைப் பழமையாக்கினார்; பழமையானதும் நாள்பட்டதுமாயிருக்கிறது உருவழிந்துபோகக் காலம் சமீபித்த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து உடன்படிக்கை என்று அவர் சொல்லுகிறதினாலே முந்தினதைப் பழமையாக்கினார்; பழமையானதும் நாள்பட்டதுமாயிருக்கிறது உருவழிந்துபோகக் காலம் சமீபித்த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4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ేము వివరించుచున్న సంగతులలోని సారాంశ మేదనగ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నకు అట్టి ప్రధానయాజకుడు ఒకడున్నాడు. ఆయన పరిశుద్ధాలయమునకు, అనగా మనుష్యుడుకాక ప్రభువే స్థాప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జమైన గుడారమునకు పరిచారకుడై యుండి, పరలోకమందు మహామహుని సింహాసమునకు కుడిపార్శ్వమున ఆసీను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్రతి ప్రధానయాజకుడు అర్పణలను బలులను అర్పించుటకు నియమింప బడును. అందుచేత అర్పించుటకు ఈయనకు ఏ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ుట అవశ్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ధర్మశాస్త్రప్రకారము అర్పణలు అర్పించువారున్నారు గనుక ఈయన భూమిమీద ఉన్న యెడల యాజకుడై యుం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ోషే గుడారము అమర్చబోయినప్పుడు కొండమీద నీకు చూపబడిన మాదిరిచొప్పున సమస్తమును చేయుటకు జాగ్రత్తపడ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దేవునిచేత హెచ్చరింపబడిన ప్రకారము ఈ యాజకులు పరలోకసంబంధమగు వస్తువుల ఛాయా రూపకమైన గుడారమున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ేవ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ఈయన యైతే ఇప్పుడు మరియెక్కువైన వాగ్దానములనుబట్టి నియ మింపబడిన మరి యెక్కువైన నిబంధనకు మధ్యవర్తియ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డు గనుక మరి శ్రేష్ఠమైన సేవకత్వము పొంద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ఏలయనగా ఆ మొదటి నిబంధన లోపము లేనిదైతే రెండవదానికి అవకాశముండనేర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యితే ఆయన ఆక్షేపించి వారితో ఈలాగు చెప్పుచున్నాడు ప్రభువు ఇట్లనెనుఇదిగో యొక కాలము వచ్చు 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టిలో ఇశ్రాయేలు ఇంటివారితోను యూదా ఇంటివారితోను నేను క్రొత్తనిబంధన చే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ది నేను ఐగుప్తుదేశములోనుండివీరి పితరులను వెలుపలికి రప్పించుటకైవారిని చెయ్యి పట్టుకొన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నవారితో నేను చేసిన నిబంధనవంటిది కాదు.ఏమనగావారు నా నిబంధనలో ని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 దినములైన తరువాత ఇశ్రాయేలు ఇంటివారితో నేను చేయబోవు నిబంధన యేదనగా,వారి మనస్సులో నా ధర్మవిధ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చెదను వారి హృదయములమీద వాటిని వ్రాయుదును నేను వారికి దేవుడునై యుందును వారు నాకు ప్రజలై య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రిలో ఎవడును ప్రభువును తెలిసికొనుడని తన పట్టణస్థునికైనను తన సహోదరునికైనను ఉపదేశముచేయడు వార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న్నలు మొదలుకొని పెద్దల వరకు అందరును నన్న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ేను వారి దోషముల విషయమై దయగలిగి వారి పాపములను ఇకను ఎన్నడును జ్ఞాపకము చేసికొననని ప్రభ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యన క్రొత్తనిబంధన అని చెప్పుటచేత మొదటిది పాతదిగా చేసియున్నాడు. ఏది పాతగిలి ఉడిగిపోవునో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ృశ్యమగుటకు సిద్ధముగా ఉ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2026-10-20T07:26:19Z</dcterms:created>
  <dcterms:modified xsi:type="dcterms:W3CDTF">2026-10-20T07:26:19Z</dcterms:modified>
  <dc:title>హెబ్రీయులకు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