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யேசு: இவளை விட்டுவிடு, என்னை அடக்கம்பண்ணும் நாளுக்காக இதை வைத்திருந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யேசு: இவளை விட்டுவிடு, என்னை அடக்கம்பண்ணும் நாளுக்காக இதை வைத்திருந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ரித்திரர் எப்பொழுதும் உங்களிடத்தில் இருக்கிறார்கள்; நான் எப்பொழுதும் உங்களிடத்தில் இர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ூதரில் திரளான ஜனங்கள் அவர் அங்கேயிருக்கிறதை அறிந்து, இயேசுவினிமித்தமாக மாத்திரம் அல்ல, அவர் மரித்தோரிலிருந்தெழுப்பின லாசருவைக் காணும்படியாகவும் வ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ூதரில் திரளான ஜனங்கள் அவர் அங்கேயிருக்கிறதை அறிந்து, இயேசுவினிமித்தமாக மாத்திரம் அல்ல, அவர் மரித்தோரிலிருந்தெழுப்பின லாசருவைக் காணும்படியாகவும் 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ாசருவினிமித்தமாக யூதர்களில் அநேகர் போய், இயேசுவினிடத்தில் விசுவாசம் வைத்தபடிய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தான ஆசாரியர்கள் லாசருவையும் கொலைசெய்ய ஆலோசனை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தான ஆசாரியர்கள் லாசருவையும் கொலைசெய்ய ஆலோசனை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சுயமாய்ப் பேசவில்லை, நான் பேசவேண்டியது இன்னதென்றும் உபதேசிக்கவேண்டியது இன்னதென்றும் என்னை அனுப்பின பிதாவே எனக்குக் கட்டளையி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சுயமாய்ப் பேசவில்லை, நான் பேசவேண்டியது இன்னதென்றும் உபதேசிக்கவேண்டியது இன்னதென்றும் என்னை அனுப்பின பிதாவே எனக்குக் கட்டளையி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ுடைய கட்டளை நித்திய ஜீவனாயிருக்கிறதென்று அறிவேன்; ஆகையால் நான் பேசுகிறவைகளைப் பிதா எனக்குச் சொன்னபடியே பேசுகிற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ுடைய கட்டளை நித்திய ஜீவனாயிருக்கிறதென்று அறிவேன்; ஆகையால் நான் பேசுகிறவைகளைப் பிதா எனக்குச் சொன்னபடியே பேசுகிற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ிலே இயேசு எருசலேமுக்கு வருகிறாரென்று பண்டிகைக்கு வந்த திரளான ஜனங்கள் கேள்விப்ப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ிலே இயேசு எருசலேமுக்கு வருகிறாரென்று பண்டிகைக்கு வந்த திரளான ஜனங்கள் கேள்விப்ப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ருத்தோலைகளைப் பிடித்துக்கொண்டு, அவருக்கு எதிர்கொண்டுபோகும்படி புறப்பட்டு: ஓசன்னா, கர்த்தருடைய நாமத்தினாலே வருகிற இஸ்ரவேலின் ராஜா ஸ்தோத்திரிக்கப்பட்டவர் என்று ஆர்ப்பர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ருத்தோலைகளைப் பிடித்துக்கொண்டு, அவருக்கு எதிர்கொண்டுபோகும்படி புறப்பட்டு: ஓசன்னா, கர்த்தருடைய நாமத்தினாலே வருகிற இஸ்ரவேலின் ராஜா ஸ்தோத்திரிக்கப்பட்டவர் என்று ஆர்ப்பர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ல்லாமலும்: சீயோன் குமாரத்தியே, பயப்படாதே, உன் ராஜா கழுதைக்குட்டியின்மேல் ஏறிவருகிறார் என்று எழுதியிருக்கிற பிரகாரம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ஒரு கழுதைக்குட்டியைக் கண்டு அதின்மேல் ஏறிப்போ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ை அவருடைய சீஷர்கள் துவக்கத்திலே அறியவில்லை. இயேசு மகிமையடைந்த பின்பு, இப்படி அவரைக் குறித்து எழுதியிருக்கிறதையும், தாங்கள் இப்படி அவருக்குச் செய்ததையும் நினைவுகூர்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ை அவருடைய சீஷர்கள் துவக்கத்திலே அறியவில்லை. இயேசு மகிமையடைந்த பின்பு, இப்படி அவரைக் குறித்து எழுதியிருக்கிறதையும், தாங்கள் இப்படி அவருக்குச் செய்ததையும் நினைவுகூர்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அவருடனேகூட இருந்த ஜனங்கள் அவர் லாசருவைக் கல்லறையிலிருந்து வெளியே வரவழைத்து, அவனை உயிரோடே எழுப்பினாரென்று சாட்சிகொடு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அவருடனேகூட இருந்த ஜனங்கள் அவர் லாசருவைக் கல்லறையிலிருந்து வெளியே வரவழைத்து, அவனை உயிரோடே எழுப்பினாரென்று சாட்சிகொடு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 அற்புதத்தை அவர் செய்தார் என்று ஜனங்கள் கேள்விப்பட்டதினால் அவர்கள் அவருக்கு எதிர்கொண்டு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ிசேயர் ஒருவரையொருவர் நோக்கி நீங்கள் செய்கிறதெல்லாம் வீணென்று அறிகிறதில்லையா? இதோ, உலகமே அவனுக்குப் பின்சென்று போயிற்றே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ிசேயர் ஒருவரையொருவர் நோக்கி நீங்கள் செய்கிறதெல்லாம் வீணென்று அறிகிறதில்லையா? இதோ, உலகமே அவனுக்குப் பின்சென்று போயிற்றே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ண்டிகையில் ஆராதனை செய்ய வந்தவர்களில் சில கிரேக்கர் இ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லிலேயாநாட்டுப் பெத்சாயிதா ஊரானாகிய பிலிப்புவினிடத்தில் வந்து: ஐயா, இயேசுவைக் காண விரும்புகிறோம் என்று அவனைக் கேட்டுக்கொ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லிலேயாநாட்டுப் பெத்சாயிதா ஊரானாகிய பிலிப்புவினிடத்தில் வந்து: ஐயா, இயேசுவைக் காண விரும்புகிறோம் என்று அவனைக் கேட்டுக்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லிப்பு வந்து, அதை அந்திரேயாவுக்கு அறிவித்தான்; பின்பு அந்திரேயாவும் பிலிப்புவும் அதை இயேசுவுக்கு அறிவ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அவர்களை நோக்கி: மனுஷகுமாரன் மகிமைப்படும்படியான வேளை வ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கவே மெய்யாகவே நான் உங்களுக்குச் சொல்லுகிறேன், கோதுமை மணியானது நிலத்தில் விழுந்து சாகாவிட்டால் தனித்திருக்கும், செத்ததேயாகில் மிகுந்த பலனைக்கொட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கவே மெய்யாகவே நான் உங்களுக்குச் சொல்லுகிறேன், கோதுமை மணியானது நிலத்தில் விழுந்து சாகாவிட்டால் தனித்திருக்கும், செத்ததேயாகில் மிகுந்த பலனைக்கொட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ஜீவனைச் சிநேகிக்கிறவன் அதை இழந்துபோவான்; இந்த உலகத்தில் தன் ஜீவனை வெறுக்கிறவனோ அதை நித்திய ஜீவகாலமாய்க் காத்துக்கொள்ள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ஜீவனைச் சிநேகிக்கிறவன் அதை இழந்துபோவான்; இந்த உலகத்தில் தன் ஜீவனை வெறுக்கிறவனோ அதை நித்திய ஜீவகாலமாய்க் காத்துக்கொள்ள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எனக்கு ஊழியஞ்செய்கிறவனானால் என்னைப் பின்பற்றக்கடவன், நான் எங்கே இருக்கிறேனோ அங்கே என் ஊழியக்காரனும் இருப்பான்; ஒருவன் எனக்கு ஊழியஞ்செய்தால் அவனைப் பிதாவானவர் கனம்பண்ண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எனக்கு ஊழியஞ்செய்கிறவனானால் என்னைப் பின்பற்றக்கடவன், நான் எங்கே இருக்கிறேனோ அங்கே என் ஊழியக்காரனும் இருப்பான்; ஒருவன் எனக்கு ஊழியஞ்செய்தால் அவனைப் பிதாவானவர் கனம்பண்ணு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ொழுது என் ஆத்துமா கலங்குகிறது, நான் என்ன சொல்லுவேன். பிதாவே, இந்த வேளையினின்று என்னை இரட்சியும் என்று சொல்வேனோ; ஆகிலும், இதற்காகவே இந்த வேளைக்குள் வந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ொழுது என் ஆத்துமா கலங்குகிறது, நான் என்ன சொல்லுவேன். பிதாவே, இந்த வேளையினின்று என்னை இரட்சியும் என்று சொல்வேனோ; ஆகிலும், இதற்காகவே இந்த வேளைக்குள் வ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பண்டிகை வர ஆறுநாளைக்குமுன்னே இயேசு தாம் மரணத்திலிருந்து எழுப்பின லாசரு இருந்த பெத்தானியாவுக்கு வந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பண்டிகை வர ஆறுநாளைக்குமுன்னே இயேசு தாம் மரணத்திலிருந்து எழுப்பின லாசரு இருந்த பெத்தானியாவுக்கு வந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தாவே, உமது நாமத்தை மகிமைப்படுத்தும் என்றார். அப்பொழுது: மகிமைப்படுத்தினேன், இன்னமும் மகிமைப்படுத்துவேன் என்கிற சத்தம் வானத்திலிருந்து உண்டா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தாவே, உமது நாமத்தை மகிமைப்படுத்தும் என்றார். அப்பொழுது: மகிமைப்படுத்தினேன், இன்னமும் மகிமைப்படுத்துவேன் என்கிற சத்தம் வானத்திலிருந்து உண்டா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அவருக்கு இராவிருந்து பண்ணினார்கள்; மார்த்தாள் பணிவிடை செய்தாள்; லாசருவும் அவருடனே கூடப்பந்தியிருந்தவர்களில் ஒருவனாய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அவருக்கு இராவிருந்து பண்ணினார்கள்; மார்த்தாள் பணிவிடை செய்தாள்; லாசருவும் அவருடனே கூடப்பந்தியிருந்தவர்களில் ஒருவனாய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ின்று கொண்டிருந்து, அதைக் கேட்ட ஜனங்கள்: இடிமுழக்கமுண்டாயிற்று என்றார்கள். வேறுசிலர்: தேவதூதன் அவருடனே பேசினான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ின்று கொண்டிருந்து, அதைக் கேட்ட ஜனங்கள்: இடிமுழக்கமுண்டாயிற்று என்றார்கள். வேறுசிலர்: தேவதூதன் அவருடனே பேசினான்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ரியாள் விலையேறப்பெற்ற களங்கமில்லாத நளதம் என்னும் தைலத்தில் ஒரு இராத்தல் கொண்டுவந்து, அதை இயேசுவின் பாதங்களில் பூசி, தன் தலைமயிரால் அவருடைய பாதங்களைத் துடைத்தாள்; அந்த வீடு முழுவதும் தைலத்தின் பரிமளத்தினால் நிறை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ரியாள் விலையேறப்பெற்ற களங்கமில்லாத நளதம் என்னும் தைலத்தில் ஒரு இராத்தல் கொண்டுவந்து, அதை இயேசுவின் பாதங்களில் பூசி, தன் தலைமயிரால் அவருடைய பாதங்களைத் துடைத்தாள்; அந்த வீடு முழுவதும் தைலத்தின் பரிமளத்தினால் நிறை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ர்களை நோக்கி: இந்தச் சத்தம் என்னிமித்தம் உண்டாகாமல் உங்கள் நிமித்தமே உண்டா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ொழுதே இந்த உலகத்துக்கு நியாயத்தீர்ப்பு உண்டாகிறது; இப்பொழுதே இந்த உலகத்தின் அதிபதி புறம்பாகத் தள்ளப்படு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ுடைய சீஷரில் ஒருவனும் அவரைக் காட்டிக்கொடுக்கப்போகிறவனுமாகிய சீமோனுடைய குமாரனான யூதாஸ்காரியோத்து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ுடைய சீஷரில் ஒருவனும் அவரைக் காட்டிக்கொடுக்கப்போகிறவனுமாகிய சீமோனுடைய குமாரனான யூதாஸ்காரியோத்த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பூமியிலிருந்து உயர்த்தப்பட்டிருக்கும்போது, எல்லாரையும் என்னிடத்தில் இழுத்துக்கொள்ளுவ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த் தைலத்தை முந்நூறு பணத்துக்கு விற்று, தரித்திரருக்குக் கொடாமல் போனதென்ன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ாம் இன்னவிதமான மரணமாய் மரிக்கப்போகிறாரென்பதைக் குறிக்கும்படி இப்படிச் சொன்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ரித்திரரைக் குறித்துக் கவலைப்பட்டு இப்படிச் சொல்லாமல், அவன் திருடனானபடியினாலும், பணப்பையை வைத்துக்கொண்டு அதிலே போடப்பட்டதைச் சுமக்கிறவனானபடியினாலும் இப்படிச் 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ரித்திரரைக் குறித்துக் கவலைப்பட்டு இப்படிச் சொல்லாமல், அவன் திருடனானபடியினாலும், பணப்பையை வைத்துக்கொண்டு அதிலே போடப்பட்டதைச் சுமக்கிறவனானபடியினாலும் இப்படிச் சொன்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ஜனங்கள் அவரை நோக்கி: கிறிஸ்து என்றென்றைக்கும் இருக்கிறார் என்று வேதத்தில் சொல்லியதை நாங்கள் கேட்டிருக்கிறோம், அப்படியிருக்க மனுஷகுமாரன் உயர்த்தப்படவேண்டியதென்று எப்படிச் சொல்லுகிறீர்; இந்த மனுஷகுமாரன் யார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ஜனங்கள் அவரை நோக்கி: கிறிஸ்து என்றென்றைக்கும் இருக்கிறார் என்று வேதத்தில் சொல்லியதை நாங்கள் கேட்டிருக்கிறோம், அப்படியிருக்க மனுஷகுமாரன் உயர்த்தப்படவேண்டியதென்று எப்படிச் சொல்லுகிறீர்; இந்த மனுஷகுமாரன் யார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இன்னும் கொஞ்சக்காலம் ஒளி உங்களிடத்தில் இருக்கும்; இருளில் நீங்கள் அகப்படாதபடிக்கு ஒளி உங்களோடிருக்கையில் நடவுங்கள்; இருளில் நடக்கிறவன் தான் போகிற இடம் இன்னதென்று அறிய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இன்னும் கொஞ்சக்காலம் ஒளி உங்களிடத்தில் இருக்கும்; இருளில் நீங்கள் அகப்படாதபடிக்கு ஒளி உங்களோடிருக்கையில் நடவுங்கள்; இருளில் நடக்கிறவன் தான் போகிற இடம் இன்னதென்று அறிய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இன்னும் கொஞ்சக்காலம் ஒளி உங்களிடத்தில் இருக்கும்; இருளில் நீங்கள் அகப்படாதபடிக்கு ஒளி உங்களோடிருக்கையில் நடவுங்கள்; இருளில் நடக்கிறவன் தான் போகிற இடம் இன்னதென்று அறிய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ளி உங்களோடிருக்கையில் நீங்கள் ஒளியின் பிள்ளைகளாகும்படிக்கு, ஒளியினிடத்தில் விசுவாசமாயிருங்கள் என்றார். இவைகளை இயேசு சொல்லி, அவர்களை விட்டு மறைந்த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ளி உங்களோடிருக்கையில் நீங்கள் ஒளியின் பிள்ளைகளாகும்படிக்கு, ஒளியினிடத்தில் விசுவாசமாயிருங்கள் என்றார். இவைகளை இயேசு சொல்லி, அவர்களை விட்டு மறைந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ளி உங்களோடிருக்கையில் நீங்கள் ஒளியின் பிள்ளைகளாகும்படிக்கு, ஒளியினிடத்தில் விசுவாசமாயிருங்கள் என்றார். இவைகளை இயேசு சொல்லி, அவர்களை விட்டு மறைந்த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த்தனை அற்புதங்களை அவர்களுக்கு முன்பாகச் செய்திருந்தும், அவர்கள் அவரை விசுவாசிக்க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ாவே, எங்கள் மூலமாய்க் கேள்விப்பட்டதை விசுவாசித்தவன் யார்? கர்த்தருடைய புயம் யாருக்கு வெளிப்பட்டது என்று ஏசாயா தீர்க்கதரிசி சொன்ன வசனம் நிறைவேறும்படி இப்படி நட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ாவே, எங்கள் மூலமாய்க் கேள்விப்பட்டதை விசுவாசித்தவன் யார்? கர்த்தருடைய புயம் யாருக்கு வெளிப்பட்டது என்று ஏசாயா தீர்க்கதரிசி சொன்ன வசனம் நிறைவேறும்படி இப்படி நட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அவர்கள் விசுவாசிக்கமாட்டாமல் போனார்கள். ஏனெனில் ஏசாயா பின்னும்: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கண்களினால் காணாமலும், இருதயத்தினால் உணராமலும், குணப்படாமலும் இருக்கும்படிக்கும், நான் அவர்களை ஆரோக்கியமாக்காமல் இருக்கும்படிக்கும், அவர்களுடைய கண்களை அவர் குருடாக்கி, அவர்கள் இருதயத்தைக் கடினமாக்கினார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கண்களினால் காணாமலும், இருதயத்தினால் உணராமலும், குணப்படாமலும் இருக்கும்படிக்கும், நான் அவர்களை ஆரோக்கியமாக்காமல் இருக்கும்படிக்கும், அவர்களுடைய கண்களை அவர் குருடாக்கி, அவர்கள் இருதயத்தைக் கடினமாக்கினார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ஏசாயா அவருடைய மகிமையைக்கண்டு, அவரைக் குறித்துப் பேசுகிறபோது இவைகளைச் சொன்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ிலும் அதிகாரிகளிலும் அநேகர் அவரிடத்தில் விசுவாசம் வைத்தார்கள். அப்படியிருந்தும் ஜெபஆலயத்துக்குப் புறம்பாக்கப்படாதபடி, பரிசேயர் நிமித்தம் அதை அறிக்கைபண்ணாதிரு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ிலும் அதிகாரிகளிலும் அநேகர் அவரிடத்தில் விசுவாசம் வைத்தார்கள். அப்படியிருந்தும் ஜெபஆலயத்துக்குப் புறம்பாக்கப்படாதபடி, பரிசேயர் நிமித்தம் அதை அறிக்கைபண்ணாதிரு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ிலும் அதிகாரிகளிலும் அநேகர் அவரிடத்தில் விசுவாசம் வைத்தார்கள். அப்படியிருந்தும் ஜெபஆலயத்துக்குப் புறம்பாக்கப்படாதபடி, பரிசேயர் நிமித்தம் அதை அறிக்கைபண்ணாதிர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தேவனால் வருகிற மகிமையிலும் மனுஷரால் வருகிற மகிமையை அதிகமாய் விரும்பி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இயேசு சத்தமிட்டு: என்னிடத்தில் விசுவாசமாயிருக்கிறவன் என்னிடத்தில் அல்ல, என்னை அனுப்பினவரிடத்தில் விசுவாசமாயிருக்கி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இயேசு சத்தமிட்டு: என்னிடத்தில் விசுவாசமாயிருக்கிறவன் என்னிடத்தில் அல்ல, என்னை அனுப்பினவரிடத்தில் விசுவாசமாயிருக்கி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ன்னைக் காண்கிறவன் என்னை அனுப்பினவரைக் காண்கி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ிடத்தில் விசுவாசமாயிருக்கிறவனெவனும் இருளில் இராதபடிக்கு, நான் உலகத்தில் ஒளியாக வந்த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ிடத்தில் விசுவாசமாயிருக்கிறவனெவனும் இருளில் இராதபடிக்கு, நான் உலகத்தில் ஒளியாக வந்த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ஒருவன் என் வார்த்தைகளைக் கேட்டும் விசுவாசியாமற்போனால், அவனை நான் நியாயந்தீர்ப்பதில்லை; நான் உலகத்தை நியாயந்தீர்க்கவராமல், உலகத்தை இரட்சிக்கவந்த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ஒருவன் என் வார்த்தைகளைக் கேட்டும் விசுவாசியாமற்போனால், அவனை நான் நியாயந்தீர்ப்பதில்லை; நான் உலகத்தை நியாயந்தீர்க்கவராமல், உலகத்தை இரட்சிக்கவந்த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என்னைத் தள்ளி என் வார்த்தைகளை ஏற்றுக்கொள்ளாதவனை நியாயந்தீர்க்கிறதொன்றிருக்கிறது; நான் சொன்ன வசனமே அவனைக் கடைசிநாளில் நியாயந்தீர்க்கு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என்னைத் தள்ளி என் வார்த்தைகளை ஏற்றுக்கொள்ளாதவனை நியாயந்தீர்க்கிறதொன்றிருக்கிறது; நான் சொன்ன வசனமே அவனைக் கடைசிநாளில் நியாயந்தீர்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ઈસુએ ઉત્તર આપ્યો, “તેને રોકશો નહિ. આજના દિવસ માટે તેણીના માટે આ અત્તર બચાવવું યોગ્ય હતું. આ દિવ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માટે દફનની તૈયારીન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ગરીબ લોકો હંમેશા તમારી સાથે હશે પણ હું હમેશા તમારી સાથે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ૂદિઓમાંના ઘણાએ સાંભળ્યું કે ઈસુ બેથનિયામાં હતો. તેથી તેઓ ઈસુને જોવા ત્યાં ગયા. તેઓ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જરસને જોવા પણ ગયા. ઈસુએ મૃત્યુમાંથી ઊભા કરેલામાંનો એક લાજરસ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તે મુખ્ય યાજકોએ લાજરસને મારી નાખવા માટે પણ યોજ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લાજરસને કારણે ઘણા યહૂદિઓ તેમના આગેવાનોને છોડતા હતા અને ઈસુમાં વિશ્વાસ કરતા હતા. તે જ કારણે યહૂદ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ેવાનો પણ મારી નાખવા ઈચ્છ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શા માટે? કારણ કે આ વાતો મારી પોતાની નથી. પિતાએ જેણે મને મોકલ્યો છે તેણે શું કહેવું અને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ીખવવું તે મને ક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પિતા જે આજ્ઞા કરે છે તેમાંથી અનંતજીવન આવે છે તે હું જાણું છું, તેથી હું જે કઈ કહું છું તે પિત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કહ્યું છે તે જ હું કહ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બીજે દિવસે યરૂશાલેમમાં લોકોએ સાંભળ્યું કે ઈસુ ત્યાં આવતો હતો. ત્યાં ઘણા લોકો હતા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્ખાપર્વમાં આ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લોકોએ ખજૂરીના વૃક્ષોની ડાળીઓ લીધી અને ઈસુને મળવા બહાર ગયા. લોકોએ પોકાર કર્યા,“હોસાન્ના!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ુના નામે આવે છે, તેને ધન્ય છે! ગીતશાસ્ત્ર 118:25-26 ઈઝરાએલનો રાજા આવે છે તેને ધન્ય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ઈસુને એક ગધેડાનો વછેરો મળ્યો અને તેના પર તે બેઠો. શાસ્ત્રલેખ કહે છે તેવું આ હત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સિયોનની દીકરી, બી મા! જો! તારો રાજા આવે છે. તે ગધેડાના વછેરા પર બેસીને આવે છે.” ઝખાર્યા 9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ઈસુના શિષ્યો તે સમયે જે બનતું હતું તે સમજી શક્યા નહિ. પરંતુ ઈસુ મહિમાવાન થયો, તેઓ સમજ્યા ક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તો તેના વિષે લખેલી હતી. પછી તે શિષ્યોને યાદ આવ્યું કે લોકોએ તે બધું તેને માટે કર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ં ઈસુ સાથે ઘણા લોકો હતા જ્યારે તેણે લાજરસને મૃત્યુમાંથી ઊઠાડ્યો અને તેને કબરમાંથી બહાર આ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. હવે પેલા લોકોએ ઈસુએ જે કર્યુ તેના વિષે બીજા લોકોને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ઘણા લોકો ઈસુને મળવા બહાર ગયા, કારણ કે તેઓએ સાંભળ્યું કે ઈસુએ આ ચમત્ક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થી તે ફરોશીઓએ એકબીજાને કહ્યું, “જુઓ! નોંઘ કરો તમે કશામાં સફળતા પ્રાપ્ત કરી નથી. આખું જગત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ં કેટલાક ગ્રીક લોકો પણ હતા. પાસ્ખાપર્વમાં જે લોકો યરૂશાલેમથી આવેલા હતા તે ભજન કરવ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 ગ્રીક લોકો ફિલિપ પાસે ગયા. (ફિલિપ ગાલીલના બેથસૈદાનો હતો.) ગ્રીક લોકોએ કહ્યું, “સાહેબ, અ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ા ઈસુને મળવાન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ફિલિપે આવીને આન્દ્રિયાને કહ્યું. પછી આન્દ્રિયા અને ફિલિપ ગયા અને ઈસુને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ઈસુએ તેઓને કહ્યું, “માણસના દીકરાને મહિમાવાન થવાનો સમય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 તમને સત્ય કહું છું એક ઘઉંનો દાણો જમીન પર પડે છે અને મરી જાય છે. પછી તે ઊગે છે અને ઘણા બી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ે છે. પણ જો તે કદી મરી નહિ જાય, તો પછી તે ફક્ત એક સાદો દાણો જ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ે વ્યક્તિ તેના પોતાના જીવ પર પ્રીતિ કરે છે તે જીવન ગુમાવે છે. પરંતુ જે વ્યક્તિ આ દુનિય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જીવને ધિક્કારે છે તે જીવન ને ટકાવે છે. તેને અનંતજીવન પ્રાપ્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ે વ્યક્તિ મારી સેવા કરે છે તેણે મને અનુસરવું જોઈએ. પછી મારો સેવક હું જ્યાં જ્યાં હોઈશ ત્યા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મારી સાથે હશે. મારા પિતા જે લોકો મારી સેવા કરે છે તેઓને સન્માન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હવે હું ઘણો વ્યાકુળ થયો છું. મારે શું કહેવું જોઈએ? મારે એમ કહેવું, ‘પિતા, મને આ વિપત્તિ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માંથી બચાવ?’ ના! હું આ વખતે આના માટે જ આવ્યો છું તેથી મારે દુ:ખ સહે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ાસ્ખાપર્વના છ દિવસો અગાઉ, ઈસુ બેથનિયા ગયો. લાજરસ જ્યાં રહેતો હતો તે ગામ બેથનિયા હતું. (લાજરસ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હતો જેને ઈસુએ મૃત્યુમાંથી ઉઠાડ્યો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િતા, તારા નામનો મહિમા થાઓ!”પછીથી એક વાણી આકાશમાંથી આવી, “મેં તેના નામનો મહિમા કર્યો છે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થી તે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એ ઈસુ માટે બેથનિયામાં ભોજન રાખ્યું હતું. માર્થાએ ભોજન પીરસ્યું. તે લોકોમાં લાજરસ હતો જે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જમ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્યાં ઊભેલા લોકોએ તે વાણી સાંભળી. પેલા લોકોએ કહ્યું, તે ગર્જના હતી.પણ બીજા લોકોએ કહ્યું, “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તે ઈસુ સાથે વાત કર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સમયે મરિયમે ઘણું કિંમતી જટામાંસીનું એક શેર અત્તર આણ્યું. મરિયમે તે અત્તર ઈસુના પગ પર લગા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ેણે તેના પગ તેના વાળ વડે લૂછયા. અને અત્તરની મીઠી સુગંધથી આખું ઘર ભરાઈ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ઈસુએ લોકોને કહ્યું, “તે વાણી તમારા માટે હતી મારા માટ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વે જગતનો ન્યાય કરવાનો સમય છે. હવે આ જગતનો શાસક (શેતાન) બહાર ફેંક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ૂદા ઈશ્કરિયોત ત્યાં હતો. યહૂદા ઈસુના શિષ્યોમાંનો એક હતો. (તે એક કે જે પાછળથી ઈસુની વિરૂદ્ધ થ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) મરિયમે જે કર્યુ તે યહૂદાને ગમ્યું નહિ. તેથી તેણ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મને પૃથ્વી પરથી ઊંચો કરવામાં આવશે અને જ્યારે આ બનશે ત્યારે હું બધા લોકોને મારી તરફ ખેંચ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ે અત્તરની કિંમત ચાંદીના 300 સિક્કા હતી. તે વેચી શકાયું હોત અને પૈસા ગરીબ લોકોને આપી શક્યા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ઈસુએ પોતાનું મૃત્યુ કેવી રીતે થશે તે દર્શાવવા આ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ણ યહૂદા ખરેખર ગરીબ લોકો વિષે ચિંતા કરતો ન હતો. યહૂદાએ આ કહ્યું કારણ કે તે એક ચોર હતો. યહૂદા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ષ્યોના સમૂહ માટે પૈસાની પેટી રાખતો હતો અને તે વારંવાર પેટીમાંથી પૈસા ચો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લોકોએ કહ્યું, “પરંતુ આપણો નિયમ કહે છે કે ખ્રિસ્ત સદાકાળ જીવશે. તેથી તું શા માટે કહે છ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માણસના દીકરાને ઊંચો કરાવવો જોઈએ?’ આ માણસનો દીકરો કોણ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ઈસુએ કહ્યું, “ફક્ત થોડા વધુ સમય માટે તમારી સાથે પ્રકાશ રહેશે. જ્યાં સુધી તમારી સાથે પ્રક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્યાં સુધી પ્રકાશમાં ચાલો, તો પછી અંધકાર (પાપ) તમને પકડશે નહિ. જે વ્યક્તિ અંધકારમાં ચાલ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તી નથી કે તે ક્યાં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થી જ્યાં સુધી તમારી પાસે પ્રકાશ હોય ત્યાં સુધી તમારો વિશ્વાસ પ્રકાશ પર રાખો. પછી તમે પ્રકાશ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 બનશો.” જ્યારે ઈસુએ આ વાતો કહેવાનું પૂર્ણ કર્યુ ત્યારે તે વિદાય થયો. ઈસુ એવી જગ્યાએ ગયો જ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તેને શોધી શકે નહિ.યહૂદિઓએ ઈસુમાં વિશ્વાસ કરવાની ના પ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ઈસુએ ઘણા ચમત્કારો કર્યા. લોકોએ આ બાબતો જોઈ. પણ તેઓએ હજુ પણ તેનામાં વિશ્વાસ કર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 સંપૂર્ણ રીતે સમજાવવા યશાયા પ્રબોધકે કહ્યું:“પ્રભુ, અમે તેઓને જે કહ્યું છે તેને કોણે માન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 પ્રભુની સત્તા કોણે જોઈ છે?” યશાયા 53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આના કારણે જ લોકો વિશ્વાસ કરી શક્યા નહિ. કારણ કે યશાયાએ વળી કહ્યું હતુ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“દેવે લોકોને આંધળા બનાવ્યા. દેવે તેમનાં મન જડ કર્યા દેવે આ કર્યુ તેથી કરીને તેઓ પોતાની આંખોથી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 શકે નહિ અને તેમના મનથી સમજે નહિ. રખેને હું તેઓને સાજા કરું.” યશાયા 6: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યશાયાએ આ કહ્યું કારણ કે તેણે તેનો (ઈસુનો) મહિમા જોયો. તેથી યશાયા તેના (ઈસુ) વિષે બો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રંતુ ઘણા લોકોએ ઈસુમાં વિશ્વાસ મૂક્યો. ઘ્ૅંણા યહૂદિ આગેવાનોએ પણ ઈસુમાં વિશ્વાસ મૂક્યો. પરંતુ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ોશીઓથી બીતા હતા. તેથી તેઓ જાહેરમાં કહી શકતા નહોતા કે તેઓએ વિશ્વાસ મૂક્યો છે. તેઓને ભય હતો ક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કદાય સભાસ્થાનમાંથી કાઢી મૂ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આ માણસો દેવ તરફથી થતી પ્રસંશા કરતાં માણસો તરફથી થતી પ્રસંશાને વધારે ચાહ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પછી ઈસુએ મોટા સાદે કહ્યું, “જે વ્યક્તિ મારામાં વિશ્વાસ કરે છે તેણે ખરેખર જેણે (દેવે) મને મોકલ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નામાં પણ વિશ્વાસ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જે વ્યક્તિ મને જુએ છે તે ખરેખર જેણે મને મોકલ્યો છે તેને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હું પ્રકાશ છું અને હું આ જગતમાં આવ્યો છું. હું આવ્યો છું જેથી કરીને પ્રત્યેક વ્યક્તિ જે માર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ે છે તે અંધકારમાં રહ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“હું જગતમાં લોકોનો ન્યાય કરવા આવ્યો નથી. હું જગતના લોકોને બચાવવા માટે આવ્યો છું. તેથી જ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વાતોને સાંભળે છે પણ પાલન કરતા નથી તેનો ન્યાય જે કરે છે તે હ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જે વ્યક્તિ મારામાં વિશ્વાસ કરવાની ના પાડે છે જે કહું છું તેનો સ્વીકાર કરતાં નથી તેનો ન્યાય કર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છે. જે વાત મેં કહી છે તે જ છેલ્લે દિવસે તે વ્યક્તિનો ન્યા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2026-10-21T01:59:46Z</dcterms:created>
  <dcterms:modified xsi:type="dcterms:W3CDTF">2026-10-21T01:59:46Z</dcterms:modified>
  <dc:title>યોહાન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