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presProps" Target="presProps.xml"/>
  <Relationship Id="rId130" Type="http://schemas.openxmlformats.org/officeDocument/2006/relationships/viewProps" Target="viewProps.xml"/>
  <Relationship Id="rId13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 நிரப்பிற்று.]]></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சாலொமோன்: காரிருளிலே வாசம்பண்ணுவேன் என்று கர்த்தர் சொன்னார் என்று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ஸ்ரவேலின் தேவனாகிய கர்த்தரின் நாமத்திற்கு ஆலயத்தைக் கட்டவேண்டும் என்கிற விருப்பம் என் தகப்பனாகிய தாவீதின் இருதயத்தில் இருந்த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 கரத்தையும், உமது ஓங்கிய புயத்தையும் கேள்விப்படுவா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பரலோகத்தில் இருக்கிற தேவரீர் அவர்கள் விண்ணப்பத்தையும் வேண்டுதலையும் கேட்டு, அவர்கள் நியாயத்தை விசாரிப்பீராக.]]></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 அவர்கள் நியாயத்தை விசாரித்து,]]></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 அவர்கள் நியாயத்தை விசாரித்து,]]></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நின்றுகொண்டு, இஸ்ரவேல் சபையையெல்லாம் ஆசீர்வதித்து, உரத்த சத்தத்தோடே சொன்னது:]]></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பின்பு ராஜாவும் அவனோடே இருந்த இஸ்ரவேலர் அனைவரும், கர்த்தருடைய சந்நிதியில் பலிகளைச் செலுத்தினார்கள்.]]></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17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૧ રાજાઓ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સુલેમાંને ઇસ્રાએલના બધાજ વડીલો અને ઇસ્રાએલના દરેક કુળમાંથી બધાજ અગ્રણીઓને યરૂશાલેમ બોલાવ્યા. જે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 યહોવાનું ઇસ્રાએલ સાથેનું વિશેષ કરારનામું દર્શાવતો પવિત્રકોશ દાઉદના નગરમાંથી જે સિયોન પણ કહે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યાંથી લાવી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અને તેઓ બધા એથાનીમ એટલે કે દશમાં મહિનામાં માંડવાપર્વને પ્રસંગે રાજા સુલેમાંન સમક્ષ ભેગા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આ ઉજવણી વખતે ઇસ્રાએલના બધાજ વડીલો આવ્યા અને યાજકોએ ‘પવિત્રકોશ’ ઊપર ઊચ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 યાજકો અને લેવીઓ યહોવાના પવિત્રકોશને મુલાકાત મંડપમાં લાવ્યા અને બીજી બધી વસ્તુઓને જે યહો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જવા માંટે વપ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રાતદિવસ તમાંરી આંખો આ મંદિર પર ઠરેલી રહો, આ સ્થાન પર રહો, જેને વિષે તમે કહ્યું હતું કે,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મ એમાં વાસો કરશે.’ તમાંરો સેવક આ સ્થાને જે પ્રાર્થના કરે તે સાંભળ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યારબાદ રાજા સુલેમાંન અને તમાંમ ઇસ્રાએલી પ્રજાજનો પવિત્રકોશની સમક્ષ એકત્ર થયા અને અસંખ્ય ઘે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બળદોના અર્પણો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વળી તમાંરો સેવક અને ઇસ્રાએલના તમાંરા લોકો, આ મંદિર તરફ મુખ રાખીને પ્રાર્થના કરે, ત્યારે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ક અરજ તરફ કાન ધરજો; અને આકાશમાં તે સાંભળીને તમે તેઓને ક્ષમાં ક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યારબાદ યાજકો યહોવાના ઇસ્રાએલ સાથેના કરારનામાંનો પવિત્રકોશ મંદિરના પરમ પવિત્રસ્થાનમાં લઈ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કરૂબીઓ દેવદૂતોની નીચે તેને મૂ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જો કોઈ માંણસ બીજા માંણસનો ગુનો કરે, અને એ બીજો માંણસ જો તમાંરા મંદિરમાં આવે અને તમાંરી વે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 ઊભા રહીને સોગંદ પૂર્વક પ્રતિજ્ઞા 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પવિત્રકોશ જયાં મૂકવામાં આવ્યો, તેનાં પર પાંખો પ્રસરેલી રહે એ રીતે કરૂબ દેવદૂતોની રચના કરવામાં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આમ કરૂબ દેવદૂતોની પાંખોએ કોશ અને તેના છેડાઓ પર આચ્છાદન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તો તમે આકાશમાંથી સાંભળજો, અને જેમ કરવું જોઇએ તે મુજબ કરજો અને તમાંરા એ સેવકને ન્યાય આપજો. 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ક હોય તેને તમે તે પ્રમાંણે સજા કરજો, અને જે નિદોર્ષ હોય તેઓને તેઓની નિદોર્ષતા માંટે તમે જરૂર બદ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લા છેડાઓ એટલા લાંબા હતા કે તેમના છેડા તેજ ઓરડામાંથી જોઈ શકાતા નહોતા, પરંતુ બીજા રૂમની બહારથી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ઈ શકાતા હતા, પણ બહારથી તે જોઇ શકાતા નહોતાં, અને આજ સુધી તે ત્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તમાંરી વિરુદ્ધ પાપ કરવાને કારણે તમાંરા લોકો ઇસ્રાએલીઓ કોઈ દુશ્મન સામે હારી જાય; તો તેઓ પા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તરફ વળે, તમાંરું નામ લે અન આ મંદિરમાં તમાંરી પ્રાર્થના અને વિનવણી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ઇસ્રાએલીઓ મિસરમાંથી બહાર આવ્યા ત્યારે યહોવાએ તેમને આપેલા વચનો જે પથ્થરની બે તકતીઓમાં આલેખાયે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જે મૂસા હોરેબ પર્વત પરથી લાવ્યો હતો અને તેણે પવિત્રકોશમાં મૂકી હતી, પવિત્રકોશમાં ફકત આ 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કતીઓ જ હતી તે સિવાય તેમાં બીજું કશું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જુઓ, જયારે યાજકો યહોવાના મંદિરમાંથી બહાર આવ્યા ત્યારે યહોવાનું મંદિર વાદળ વડે ભરાઈ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અને તેથી તેઓ સેવા ચાલુ રાખી શકે તેમ નહોતાં. આખા મંદિરમાં યહોવાનું ગૌરવ વ્યાપી ગ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તો તમે આકાશ-માંથી સાંભળજો અને તમાંરા લોકો ઇસ્રાએલીઓને તેમના પાપો માંટે માંફી આપજો, અને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ઓને તમે જે જમીન આપી ત્યાં તેમને પાછા લા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યારે સુલેમાંને કહ્યું, “ઓ યહોવા, તમે ગાઢ વાદળોમાં રહેવાનું પસંદ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તમાંરા લોકો ઇસ્રાએલીઓ દ્વારા તમાંરી વિરુદ્ધ પાપ કરવાને લીધે આકાશમાંથી વરસાદ ન વરસે, અને જો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 મંદિરમાં આવીને પ્રાર્થના કરે, તમાંરું નામ લે, અને તમાંરી સજા પામીને પશ્ચાતાપ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મેં તમાંરે માંટે એક ભવ્ય મંદિર બાંધ્યુ છે, જેમાં તમે સદાકાળ નિવાસ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તો તમે આકાશમાંથી સાંભળજો, તમાંરા સેવકોને તમે માંફ કરજો, તેઓને જીવવા માંટેનો સાચો માંર્ગ શીખ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માંરા લોકોને તમે આપેલી ભૂમિ પર વરસાદ વરસા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પછી રાજા લોકોની સભા તરફ ફર્યો, લોકો તેમની સમક્ષ ઊભા રહ્યા હતા, તેણે લોકોને આશીર્વાદ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જો દેશમાં દુકાળ પડે કે મરકી ફાટી નીકળે, પાક લૂથી બળી જાય, કે મસી આવે, તીડ કે કાતરા પડે; 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કોના કોઈ દુશ્મનો એમના કોઈ શહેરને ઘેરો ઘાલે કે કોઈ આફત ઊતરે કે, રોગચાળો ફાટી નીક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રાજાએ કહ્યું,“ઇસ્રાએલના દેવ યહોવાની સ્તુતિ હોજો! તેમણે માંરા પિતા દાઉદને જે વચન આપ્યું હતું,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ણે પોતાના બાહુબળથી કરી બતા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અને ઇસ્રાએલના લોકો જ્યારે ખરી લાગણી સાથે પશ્ચાતાપ કરે અને આ મંદિરમાં હાથ પ્રસારીને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ર્થના કરવા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ણે કહ્યું હતું કે, ‘હું માંરા લોકોને ઇસ્રાએલીઓને મિસરમાંથી બહાર લઈ આવ્યો, તે દિવસથી 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ના કોઈ કુળસમૂહના પ્રદેશમાંથી માંરા માંટે મંદિરનું સ્થાન નક્કી કર્યુ નહોતું. પરંતુ લો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ગેવાન થવા માંટે મેં એક પુરુષ દાઉદની પસંદગી ક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તો તમે આકાશમાંથી તેઓની પ્રાર્થના સાંભળીને તેઓને ક્ષમાં આપજો. પ્રત્યેક વ્યકિતને તેની લાય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માંણે આપજો, તમે એક જ માંત્ર જાણો છો, લોકોના હૃદયમાં શું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હવે માંરા પિતા દાઉદે ઇસ્રાએલના યહોવા દેવના નામનું એક મંદિર બાંધવાનો સંકલ્પ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તમે અમાંરા પિતૃઓને આ જમીન આપી હતી જેથી તેઓ હંમેશા તમાંરો આદ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પરંતુ યહોવાએ તેને કહ્યું, ‘માંરા નામનું મંદિર બાંધવાનો તેં નિર્ણય કર્યો છે, અને એ વિચાર સા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હજી પણ તે મંદિર તું બનાવીશ નહિ, પણ તારો સગો પુત્ર માંરા નામ માંટે મંદિર બાંધ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હવે યહોવાએ પોતાનું વચન પાળ્યું છે. યહોવાએ વચન આપ્યા પ્રમાંણે, હું માંરા પિતા દાઉદ પછી ઇસ્રાએ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દી પર આવ્યો છું, અને મેં ઇસ્રાએલીઓના યહોવા દેવના નામનું મંદિર બંધા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બિનઇસ્રાએલી લોકો તમાંરા નામના ગૌરવને માંટે દૂર દેશથી આ મંદિરમાં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કારણ કે તેઓ તમાંરું વિખ્યાત નામ, તમાંરા મજબૂત હાથ, તમાંરી શકિતશાળી ભૂજા વિષે જાણે છે અને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મંદિરમાં તમને પ્રાર્થના કરવા આ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અને તેમાં યહોવાએ આપણા પિતૃઓને મિસરમાંથી બહાર લાવ્યા પછી તેમની સાથે કરેલા કરાર આ પવિત્ર કોશ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ખવામાં આવે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ત્યારે તમે તમાંરા ધામ આકાશમાંથી તે સાંભળજો, અને તે વિદેશી જે કંઈ માંગે તે બધું આપજો, જેથી આ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થ્વીમાં લોકો તમાંરું નામ જાણવા પામે અને તમાંરા લોકો ઇસ્રાએલીઓની જેમ તમને અનુસરે અને તમાંરાથી ડ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લે અને જાણે કે મેં બધાંવેલું આ મંદિર તમને અર્પણ કરે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રાજાએ મંદિરની સામેના ખુલ્લા આંગણાને પાવન કરાવ્યું. પછી ત્યાં દહનાર્પણો, ખાદ્યાર્પણો ઉપ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ત્યર્પણોમાં પશુઓનાં ચરબીવાળા ભાગો ધરાવ્યા, કારણ; યહોવા આગળની કાંસાની વેદી આ બધી વસ્તુઓને સમાં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પૂરતી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યારબાદ સુલેમાંને યહોવાની વેદી સમક્ષ ઊભા રહીને સમગ્ર ઇસ્રાએલી સમાંજના દેખતાં આકાશ તરફ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થ ફે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વળી તમે તમાંરા લોકોને તેઓના શત્રુઓની સામે યુદ્ધમાં મોકલો અને ત્યારે જો તેઓ તમાંરા પસંદ કરે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ગર અને મંદિર જે મેં તમાંરે નામે બંધાવેલ છે તેની તરફ જોઇને યહોવાને પ્રાર્થ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આમ, સુલેમાંને અને તેની સાથે બધાં ઇસ્રાએલીઓએ ઉત્તરમાં હમાંથની ઘાટીથી તે દક્ષિણમાં મિસરની હ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ધીનાં આખા સમુદાયે સાત દિવસ સુધી મંદિરનું સમર્પણ ઉજ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તો તમાંરે સ્વર્ગમાં તેઓની પ્રાર્થના સાંભળજો અને તેમને મદદ ક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આઠમે દિવસે રાજાએ લોકોને વિદાય કર્યા, અને તેઓ રાજાને આશીર્વાદ આપીને, યહોવાએ પોતાના સેવક દાઉ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પોતાના ઇસ્રાએલી લોકોનું જે કલ્યાણ કર્યુ હતું તેથી આનંદ અને હર્ષથી છલકાતાં હૈયે તેઓ પોતપોતાને ઘે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ઓ ઇસ્રાએલના યહોવા દેવ, પર આકાશમાં અને નીચે પૃથ્વીમાં તમાંરા જેવું કોઈ નથી, તમે પ્રેમાંળ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યાળું છો. તમે કરાર પાળો છો, અને તમાંરા સેવકોને વફાદાર રહો છો, જેઓ તમાંરી સામે પૂર્ણ હૃદયથી વ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જો તેઓ તમાંરી વિરુદ્ધ પાપ કરે-કોણ નથી કરતું?- અને તું રોષે ભરાઈને તેમને શત્રુના હાથમાં સોં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 અને તેઓ તેમને કેદ કરીને પોતાના દેશમાં લઈ જાય, પછી એ દૂર હોય કે નજીક 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તમાંરા સેવક, માંરા પિતા દાઉદને આપેલું તમાંરું વચન આજે તમે પૂર્ણ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જ્યારે તેઓ તે દેશમાં છે જ્યાં તેઓને બંદી તરીકે લઇ જવાયા હતા, જો તેઓ પોતાના દુષ્કૃત્યો અને પા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ષે જાણે અને તમાંરી તરફ પાછા વળે અને પ્રાર્થના કરે કે, હે દેવ, અમે ખોટું કર્યુ છે! અમે પાપ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અને તેઓ ખરેખર તમાંરા તરફ પાછા વળે, જ્યારે તેઓ તેના દુશ્મન જેણે તેમને બંદી કર્યા હતા, તેના દેશ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ય અને પ્રમાંણિકપણે તમાંરી તરફ વળે, અને જે દેશ તમે તેઓના પૂર્વજોને આપ્યો હતો, નગર જે તમે પસં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હતું અને મંદિર જે મેં તમાંરા માંટે બાંધ્યું હતું, તેના સામે જોઇને તેઓ પ્રાર્થ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તો તમે સ્વર્ગમાં તમાંરા નિવાસમાંથી જો જો અને તેમની વિનવણી સાંભળજો; તેઓ પ્રત્યે ન્યાયપૂર્વ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ર્ત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તેમણે તમાંરી સામે કરેલાં બધાં પાપો અને ગુનાઓની ક્ષમાં આપજો, તેમને કેદ કરનારાઓનાં હૃદયમાં દ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ગાડ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કારણ કે તેઓ તમાંરા પોતાના લોકો છે. તમાંરા વારસો છે. અને જ્યારે તમે તેમનેજે લોખંડની ભઠ્ઠી 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મિસર તેમાંથી બહાર લઇ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તેઓના પ્રત્યે કૃપાદૃષ્ટિ રાખજો અને તેઓની પ્રાર્થના તમે સાંભળજો. હે યહોવા, તેઓ મદદ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ગ્રહપૂર્વક તમને વિનંતી કરે ત્યારે તે સાંભળીને તેઓને ઉત્તર આપ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કારણ કે યહોવા દેવ તમે અમાંરા પિતૃઓને મિસરમાંથી મુકત કરીને બહાર લઈ આવ્યા ત્યારે તમે તમાંરા સેવ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સાને કહ્યું હતું કે પૃથ્વી પરની તમાંમ પ્રજાઓમાંથી તમાંરા ખાસ લોકો થવા માંટે તમે ઇસ્રાએલી પ્ર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સંદ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હવે જ્યારે સુલેમાંને યહોવા માંટેની આખી ઉપાસના કરવાનું પૂરું કર્યુ; તે ઘૂંટણિયે પડ્યો હતો ત્યાં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ભો થયો. અને યહોવાની વેદી સમક્ષ, અને આકાશ તરફ જોતાં, રાજા સુલેમાંને પોતાના હાથ સ્વર્ગ તરફ લંબા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ત્યારબાદ ઊઠીને ટટાર ઊભા રહી મોટે સાદે આખા ઇસ્રાએલી સમાંજને તેણે આશીર્વાદ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તે બોલ્યો, યહોવાની પ્રસંશા થાઓ કારણ કે, તેણે જેમ કહ્યું હતું તેમ પોતાના લોકો ઇસ્રાએલીઓને આ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યો, તેણે તેના સેવક મૂસાને આપ્યા હતા તે બધાં વચનો તેણે પાળ્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આપણા દેવ યહોવા આપણા પિતૃઓની જેમ આપણી સાથે સદાય રહો, તે કદી આપણો હાથ ન છોડો અથવા આપણો ત્યાગ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તે ભલે આપણાં હૃદયને તેની મહાનતા તરફ વાળે, જેથી આપણે તેનામાં શ્રદ્ધા રાખીએ, તેના ચીંધે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ગોર્ને અનુસરીએ અને તેમણે આપણા પિતૃઓને આપેલી આજ્ઞાઓ, વિધિઓ અને ધારાઓનું આપણે પાલન કરી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અને હવે, હે ઇસ્રાએલના યહોવા દેવ, દાઉદને આપેલું આ બીજું વચન પણ તમે પૂર્ણ કરો; ‘માંરા પિતા દાઉદ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તાનો તમાંરાં વચનો પ્રમાંણે વર્તશે અને તમે ચીંધેલા માંગેર્ ચાલશે અને તમાંરી આજ્ઞાઓને આધીન રહેશે,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ક પેઢીમાં દાઉદના વંશજોમાંનો જ એક ઇસ્રાએલની રાજગાદી પર બેસ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માંરા આ શબ્દો, દેવ યહોવા આગળની માંરી આ વિનવણી આપણા દેવ યહોવા સમક્ષ દિવસરાત હાજર રહો, જેથી રોજ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ઊભી થતી જરૂરીયાત પ્રમાંણે તે પોતાના સેવકનું અને પોતાના લોકો ઇસ્રાએલીઓને માંટે ઘટતું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આથી આખી દુનિયાના લોકોને ખાતરી થશે કે, યહોવા એ જ આપણા દેવ છે અને તેના સિવાય બીજા કોઇ દેવ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ઓહ, ઇસ્રાએલના દેવ, જે કરાર તમે તમાંરા સેવક, માંરા પિતા દાઉદ સાથે કર્યો હતો તે પૂર્ણ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તમાંરાં હૃદય સંપૂર્ણપણે આપણા યહોવા દેવને સ્વાધીન થવા જોઇએ અને આજે તમે તેના વિધિઓ અને આજ્ઞા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લન કરો છો તેમ હમેશાં પાલન કરતા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પરંતુ ઓ! દેવ! શું એ શકય છે કે તમે સાચે જ આ પૃથ્વી પર રહેશો? કારણ કે આકાશ, અરે! ઉંચામાંઉં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વગોર્, પણ તમને ધારણ કરી શકે તેમ નથી, તો આ મંદિર જે મેં બંધાવેલું છે તેની શી વિસા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પછી રાજાએ તથા તમાંમ ઇસ્રાએલી લોકોએ યહોવાને યજ્ઞો અર્પ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તેમ છતાં, ઓ માંરા યહોવા, આ તમાંરા સેવકને આજે તમે ધ્યાનથી સાંભળો અને તેની વિનવણી વિષે વિચા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સુલેમાંન રાજાએ 22,000 બળદ અને 1,20,000 ઘેટાં અને બકરાં યહોવાને શાંત્યર્પણો તરીકે અર્પણ કર્યા. આ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એ અને ઇસ્રાએલી લોકોએ મંદિરને પવિત્ર કાર્ય માંટે અર્પ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8]]></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2026-10-21T06:51:08Z</dcterms:created>
  <dcterms:modified xsi:type="dcterms:W3CDTF">2026-10-21T06:51:08Z</dcterms:modified>
  <dc:title>૧ રાજાઓ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