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3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o think, though I am young, 
My Saviour was a child ; 
That Jesus walked this earth along, 
With feet all undefine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kept His Father's word of truth, 
As I am taught to do ; 
And while He walked the paths of youth, 
He walked in wisdom too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love to think that He who spake, 
And made the blind to see, 
And called the sleeping dead to wake, 
Was once a child like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at He who wore the thorny crown, 
And tasted death's despair, 
Had a kind mother like my own, 
And knew her love and ca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know 'twas all for love of me 
That He became a child, 
And left the heavens so fair to see, 
And trod earth's pathway wild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en, Saviour, who wast once a child, 
A child may come to Thee ; 
And oh, in all Thy mercy mild, 
Dear Saviour, come to 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2026-09-15T17:24:53Z</dcterms:created>
  <dcterms:modified xsi:type="dcterms:W3CDTF">2026-09-15T17:24:53Z</dcterms:modified>
  <dc:title>Hymn : 1144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