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presProps" Target="presProps.xml"/>
  <Relationship Id="rId45" Type="http://schemas.openxmlformats.org/officeDocument/2006/relationships/viewProps" Target="viewProps.xml"/>
  <Relationship Id="rId46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சவுல் பெலிஸ்தரைப் பின் தொடர்ந்து திரும்பிவந்தபோது, இதோ, தாவீது என்கேதியின் வனாந்தரத்தில் இருக்கிறான் என்று அவனுக்கு அறிவிக்கப்பட்டது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சவுல் பெலிஸ்தரைப் பின் தொடர்ந்து திரும்பிவந்தபோது, இதோ, தாவீது என்கேதியின் வனாந்தரத்தில் இருக்கிறான் என்று அவனுக்கு அறிவிக்கப்பட்டது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ப்பொழுது சவுல்: இஸ்ரவேல் அனைத்திலும் தெரிந்துகொள்ளப்பட்ட மூவாயிரம்பேரைக் கூட்டிக்கொண்டு, தாவீதையும் அவன் மனுஷரையும் வரையாடுகளுள்ள கன்மலைகளின் மேல் தேடப்போனான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ப்பொழுது சவுல்: இஸ்ரவேல் அனைத்திலும் தெரிந்துகொள்ளப்பட்ட மூவாயிரம்பேரைக் கூட்டிக்கொண்டு, தாவீதையும் அவன் மனுஷரையும் வரையாடுகளுள்ள கன்மலைகளின் மேல் தேடப்போனான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வழியோரத்திலிருக்கிற ஆட்டுத்தொழுவங்களிடத்தில் அவன் வந்தபோது, அங்கே ஒரு கெபி இருந்தது; அதிலே சவுல் மலஜலாதிக்குப் போனான்; தாவீதும் அவன் மனுஷரும் அந்தக் கெபியின் பக்கங்களில் உட்கார்ந்திருந்தார்கள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வழியோரத்திலிருக்கிற ஆட்டுத்தொழுவங்களிடத்தில் அவன் வந்தபோது, அங்கே ஒரு கெபி இருந்தது; அதிலே சவுல் மலஜலாதிக்குப் போனான்; தாவீதும் அவன் மனுஷரும் அந்தக் கெபியின் பக்கங்களில் உட்கார்ந்திருந்தார்கள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ப்பொழுது தாவீதின் மனுஷர் அவனை நோக்கி: இதோ, நான் உன் சத்துருவை உன் கையில் ஒப்புக்கொடுப்பேன்; உன் பார்வைக்கு நலமானபடி அவனுக்குச் செய்வாயாக என்று கர்த்தர் உன்னோடே சொன்ன நாள் இதுதானே என்றார்கள்; தாவீது எழுந்திருந்துபோய், சவுலுடைய சால்வையின் தொங்கலை மெள்ள அறுத்துக்கொண்டான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ப்பொழுது தாவீதின் மனுஷர் அவனை நோக்கி: இதோ, நான் உன் சத்துருவை உன் கையில் ஒப்புக்கொடுப்பேன்; உன் பார்வைக்கு நலமானபடி அவனுக்குச் செய்வாயாக என்று கர்த்தர் உன்னோடே சொன்ன நாள் இதுதானே என்றார்கள்; தாவீது எழுந்திருந்துபோய், சவுலுடைய சால்வையின் தொங்கலை மெள்ள அறுத்துக்கொண்டான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ப்பொழுது தாவீதின் மனுஷர் அவனை நோக்கி: இதோ, நான் உன் சத்துருவை உன் கையில் ஒப்புக்கொடுப்பேன்; உன் பார்வைக்கு நலமானபடி அவனுக்குச் செய்வாயாக என்று கர்த்தர் உன்னோடே சொன்ன நாள் இதுதானே என்றார்கள்; தாவீது எழுந்திருந்துபோய், சவுலுடைய சால்வையின் தொங்கலை மெள்ள அறுத்துக்கொண்டான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தாவீது சவுலின் சால்வைத் தொங்கலை அறுத்துக்கொண்டதினிமித்தம் அவன் மனது அடித்துக்கொண்டிருந்து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வன் தன் மனுஷரைப் பார்த்து: கர்த்தர் அபிஷேகம்பண்ணின என் ஆண்டவன்மேல் என் கையைப் போடும்படியான இப்படிப்பட்ட காரியத்தை நான் செய்யாதபடிக்கு, கர்த்தர் என்னைக் காப்பாராக; அவர் கர்த்தரால் அபிஷேகம் பண்ணப்பட்டவர் என்று சொல்லி,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வன் தன் மனுஷரைப் பார்த்து: கர்த்தர் அபிஷேகம்பண்ணின என் ஆண்டவன்மேல் என் கையைப் போடும்படியான இப்படிப்பட்ட காரியத்தை நான் செய்யாதபடிக்கு, கர்த்தர் என்னைக் காப்பாராக; அவர் கர்த்தரால் அபிஷேகம் பண்ணப்பட்டவர் என்று சொல்லி,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தன் மனுஷரைச் சவுலின் மேல் எழும்ப ஒட்டாமல், இவ்வார்த்தைகளினால் அவர்களைத் தடைபண்ணினான்; சவுல் எழுந்திருந்து, கெபியைவிட்டு, வழியே நடந்துபோனான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தன் மனுஷரைச் சவுலின் மேல் எழும்ப ஒட்டாமல், இவ்வார்த்தைகளினால் அவர்களைத் தடைபண்ணினான்; சவுல் எழுந்திருந்து, கெபியைவிட்டு, வழியே நடந்துபோனான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ப்பொழுது தாவீதும் எழுந்து, கெபியிலிருந்து புறப்பட்டு, சவுலுக்குப் பின்னாகப் போய்; ராஜாவாகிய என் ஆண்டவனே என்று கூப்பிட்டான்; சவுல் திரும்பிப் பார்த்தபோது, தாவீது தரைமட்டும் முகங்குனிந்து வணங்கி,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ப்பொழுது தாவீதும் எழுந்து, கெபியிலிருந்து புறப்பட்டு, சவுலுக்குப் பின்னாகப் போய்; ராஜாவாகிய என் ஆண்டவனே என்று கூப்பிட்டான்; சவுல் திரும்பிப் பார்த்தபோது, தாவீது தரைமட்டும் முகங்குனிந்து வணங்கி,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சவுலை நோக்கி: தாவீது உமக்குப் பொல்லாப்புச் செய்யப்பார்க்கிறான் என்று சொல்லுகிற மனுஷருடைய வார்த்தைகளை ஏன் கேட்கிறீர்?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சவுலை நோக்கி: தாவீது உமக்குப் பொல்லாப்புச் செய்யப்பார்க்கிறான் என்று சொல்லுகிற மனுஷருடைய வார்த்தைகளை ஏன் கேட்கிறீர்?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இதோ, கர்த்தர் இன்று கெபியில் உம்மை என் கையில் ஒப்புக்கொடுத்தார் என்பதை இன்றையதினம் உம்முடைய கண்கள் கண்டதே, உம்மைக் கொன்றுபோடவேண்டும் என்று சிலர் சொன்னார்கள்; ஆனாலும் என் கை உம்மைத் தப்பவிட்டது; என் ஆண்டவன் மேல் என் கையைப் போடேன்; அவர் கர்த்தரால் அபிஷேகம்பண்ணப்பட்டவராமே என்றேன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இதோ, கர்த்தர் இன்று கெபியில் உம்மை என் கையில் ஒப்புக்கொடுத்தார் என்பதை இன்றையதினம் உம்முடைய கண்கள் கண்டதே, உம்மைக் கொன்றுபோடவேண்டும் என்று சிலர் சொன்னார்கள்; ஆனாலும் என் கை உம்மைத் தப்பவிட்டது; என் ஆண்டவன் மேல் என் கையைப் போடேன்; அவர் கர்த்தரால் அபிஷேகம்பண்ணப்பட்டவராமே என்றேன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இதோ, கர்த்தர் இன்று கெபியில் உம்மை என் கையில் ஒப்புக்கொடுத்தார் என்பதை இன்றையதினம் உம்முடைய கண்கள் கண்டதே, உம்மைக் கொன்றுபோடவேண்டும் என்று சிலர் சொன்னார்கள்; ஆனாலும் என் கை உம்மைத் தப்பவிட்டது; என் ஆண்டவன் மேல் என் கையைப் போடேன்; அவர் கர்த்தரால் அபிஷேகம்பண்ணப்பட்டவராமே என்றேன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என் தகப்பனே பாரும்; என் கையிலிருக்கிற உம்முடைய சால்வையின் தொங்கலைப் பாரும்; உம்மைக் கொன்று போடாமல், உம்முடைய சால்வையின் தொங்கலை அறுத்துக்கொண்டேன்; என் கையிலே பொல்லாப்பும் துரோகமும் இல்லை என்றும், உமக்கு நான் குற்றம் செய்யவில்லை என்றும் அறிந்துகொள்ளும்; நீரோ என் பிராணனை வாங்க, அதை வேட்டையாடுகிறீர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என் தகப்பனே பாரும்; என் கையிலிருக்கிற உம்முடைய சால்வையின் தொங்கலைப் பாரும்; உம்மைக் கொன்று போடாமல், உம்முடைய சால்வையின் தொங்கலை அறுத்துக்கொண்டேன்; என் கையிலே பொல்லாப்பும் துரோகமும் இல்லை என்றும், உமக்கு நான் குற்றம் செய்யவில்லை என்றும் அறிந்துகொள்ளும்; நீரோ என் பிராணனை வாங்க, அதை வேட்டையாடுகிறீர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என் தகப்பனே பாரும்; என் கையிலிருக்கிற உம்முடைய சால்வையின் தொங்கலைப் பாரும்; உம்மைக் கொன்று போடாமல், உம்முடைய சால்வையின் தொங்கலை அறுத்துக்கொண்டேன்; என் கையிலே பொல்லாப்பும் துரோகமும் இல்லை என்றும், உமக்கு நான் குற்றம் செய்யவில்லை என்றும் அறிந்துகொள்ளும்; நீரோ என் பிராணனை வாங்க, அதை வேட்டையாடுகிறீர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கர்த்தர் எனக்கும் உமக்கும் நடு நின்று நியாயம் விசாரித்து, கர்த்தர் தாமே என் காரியத்தில் உமக்கு நீதியைச் சரிக்கட்டுவாராக; உம்முடைய பேரில் நான் கைபோடுவதில்லை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முதியோர் மொழிப்படியே, ஆகாதவர்களிடத்திலே ஆகாமியம் பிறக்கும்; ஆகையால் உம்முடையபேரில் நான் கை போடுவதில்லை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இஸ்ரவேலின் ராஜா யாரைத் தேடப் புறப்பட்டார்? ஒரு செத்த நாயையா, ஒரு தெள்ளுப்பூச்சியையா, நீர் யாரைப் பின் தொடருகிறீர்?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இஸ்ரவேலின் ராஜா யாரைத் தேடப் புறப்பட்டார்? ஒரு செத்த நாயையா, ஒரு தெள்ளுப்பூச்சியையா, நீர் யாரைப் பின் தொடருகிறீர்?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கர்த்தர் நியாயாதிபதியாயிருந்து, எனக்கும் உமக்கும் நியாயந்தீர்த்து, எனக்காக வழக்காடி, நான் உம்முடைய கைக்குத் தப்ப என்னை விடுவிப்பாராக என்றான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கர்த்தர் நியாயாதிபதியாயிருந்து, எனக்கும் உமக்கும் நியாயந்தீர்த்து, எனக்காக வழக்காடி, நான் உம்முடைய கைக்குத் தப்ப என்னை விடுவிப்பாராக என்றான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தாவீது இந்த வார்த்தைகளைச் சவுலோடே சொல்லி முடிந்தபின்பு, சவுல்: என் குமாரனாகிய தாவீதே, இது உன்னுடைய சத்தமல்லவா என்று சொல்லி, சத்தமிட்டு அழுது,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தாவீதைப் பார்த்து: நீ என்னைப் பார்க்கிலும் நீதிமான்; நீ எனக்கு நன்மை செய்தாய்; நானோ உனக்கு தீமைசெய்தேன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நீ எனக்கு நன்மைசெய்ததை இன்று விளங்கப்பண்ணினாய்; கர்த்தர் என்னை உன் கையில் ஒப்புக்கொடுத்திருந்தும், நீ என்னைக் கொன்றுபோடவில்லை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நீ எனக்கு நன்மைசெய்ததை இன்று விளங்கப்பண்ணினாய்; கர்த்தர் என்னை உன் கையில் ஒப்புக்கொடுத்திருந்தும், நீ என்னைக் கொன்றுபோடவில்லை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ஒருவன் தன் மாற்றானைக் கண்டு பிடித்தால், அவனைச் சுகமே போகவிடுவானோ? இன்று நீ எனக்குச் செய்த நன்மைக்காகக் கர்த்தர் உனக்கு நன்மை செய்வாராக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ஒருவன் தன் மாற்றானைக் கண்டு பிடித்தால், அவனைச் சுகமே போகவிடுவானோ? இன்று நீ எனக்குச் செய்த நன்மைக்காகக் கர்த்தர் உனக்கு நன்மை செய்வாராக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நீ நிச்சயமாக ராஜாவாய் இருப்பாய் என்றும், இஸ்ரவேலின் ராஜ்யபாரம் உன் கையில் நிலைவரப்படும் என்றும் அறிவேன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இப்போதும் நீ எனக்குப் பின்னிருக்கும் என் சந்ததியை வேரறுப்பதில்லை என்றும், என் தகப்பன் வீட்டாரில் என் பெயரை அழித்துப்போடுவதில்லை என்றும் கர்த்தர்மேல் எனக்கு ஆணையிட்டுக் கொடு என்றான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இப்போதும் நீ எனக்குப் பின்னிருக்கும் என் சந்ததியை வேரறுப்பதில்லை என்றும், என் தகப்பன் வீட்டாரில் என் பெயரை அழித்துப்போடுவதில்லை என்றும் கர்த்தர்மேல் எனக்கு ஆணையிட்டுக் கொடு என்றான்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அப்பொழுது தாவீது சவுலுக்கு ஆணையிட்டுக்கொடுத்தான்; பின்பு, சவுல் தன் வீட்டுக்குப் புறப்பட்டுப்போனான்; தாவீதும் அவன் மனுஷரும் அரணிப்பான இடத்திற்கு ஏறிப்போனார்கள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74318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సమూయేలు : 24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సౌలు ఫిలిష్తీయులను తరుముట మాని తిరిగిరాగా దావీదు ఏన్గెదీ అరణ్యమందున్నాడని అతనికి వర్తమానమ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సమూయేలు : 24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వచ్చ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సమూయేలు : 24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అప్పుడు సౌలు ఇశ్రాయేలీయులందరిలోనుండి మూడు వేలమందిని ఏర్పరచుకొని వచ్చి, కొండమేకలకు వాసములగ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సమూయేలు : 24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శిలాపర్వతములమీద దావీదును అతని జనులను వెదకుటకై బయలుదేర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సమూయేలు : 24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మార్గముననున్న గొఱ్ఱ దొడ్లకు అతడు రాగా అక్కడ గుహ యొకటి కనబడెను. అందులో సౌలు శంకానివర్తికి పోగ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సమూయేలు : 24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ావీదును అతని జనులును ఆ గుహ లోపలిభాగములలో ఉండిరి గనుక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సమూయేలు : 24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దావీదు జనులు అదిగోనీ దృష్టికి ఏది మంచిదో అది నీవు అతనికి చేయునట్లు నీ శత్రువుని నీ చేతిక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సమూయేలు : 24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్పగింతు నని యెహోవా నీతో చెప్పిన దినము వచ్చెనని అతనితో అనగా; దావీదు లేచి వచ్చి సౌలునకు తెలియకుండ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సమూయేలు : 24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తని పైవస్త్రపు చెంగును కోస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సమూయేలు : 24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సౌలు పైవస్త్రమును తాను కోసెనని దావీదు మనస్సు నొచ్చ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సమూయేలు : 24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ఇతడు యెహోవాచేత అభిషేకము నొందినవాడు గనుక యెహోవాచేత అభిషిక్తుడైన నా ప్రభువునకు నేను ఈ కార్యమ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సమూయేలు : 24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చేయను, యెహోవానుబట్టి అతని నేను చంపను అని తన జనులతో చెప్ప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సమూయేలు : 24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ఈ మాటలు చెప్పి దావీదు తన జనులను అడ్డగించి సౌలు మీదికి పోనియ్యక వారిని ఆపెను. తరువాత సౌలు లేచ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సమూయేలు : 24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గుహలోనుండి బయలువెళ్లి మార్గమున పోయ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సమూయేలు : 24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అప్పుడు దావీదు లేచి గుహలోనుండి బయలువెళ్లినా యేలినవాడా రాజా, అని సౌలు వెనుకనుండి కేక వేయగా సౌల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సమూయేలు : 24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వెనుక చూచెను. దావీదు నేల సాష్టాంగ పడి నమస్కారము చేస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సమూయేలు : 24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సౌలుతో ఇట్లనెనుదావీదు నీకు కీడుచేయనుద్దే శించుచున్నాడని జనులు చెప్పిన మాటలు నీవెందుకు వి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సమూయేలు : 24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చున్నావు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సమూయేలు : 24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ఆలోచించుము; ఈ దినమున యెహోవా నిన్ను ఏలాగు గుహలో నాచేతికి అప్పగించెనో అది నీ కండ్లార చూచితివే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సమూయేలు : 24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ొందరు నిన్ను చంపుమని నాతో చెప్పినను నేను నీయందు కనికరించిఇతడు యెహోవాచేత అభిషేకము నొందినవాడు గనుక న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సమూయేలు : 24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ేలినవాని చంపనని నేను చెప్పితిన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సమూయేలు : 24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నా తండ్రీ చూడుము, ఇదిగో, చూడుము. నిన్ను చంపక నీ వస్త్రపుచెంగు మాత్రమే కోసితిని గనుక నావలన నీక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సమూయేలు : 24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డు ఎంతమాత్రుును రాదనియు, నాలో తప్పిదము ఎంతమాత్రమును లేదనియు, నీవు తెలిసికొనవచ్చును. నీ విషయమై నే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సమూయేలు : 24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ఏపాపమును చేయనివాడనై యుండగా నీవు నా ప్రాణము తీయవలెనని నన్ను తరుముచున్నావ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సమూయేలు : 24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నీకును నాకును మధ్య యెహోవా న్యాయము తీర్చును. యెహోవా నా విషయమై పగతీర్చునుగాని నేను నిన్ను చంప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సమూయేలు : 24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పూర్వికులు సామ్యము చెప్పినట్టు దుష్టుల చేతనే దౌష్ట్యము పుట్టునుగాని నేను నిన్ను చంప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సమూయేలు : 24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ఇశ్రాయేలీయుల రాజు ఎవని పట్టుకొన బయలుదేరి వచ్చి యున్నాడు? ఏపాటివానిని తరుముచున్నాడు? చచ్చి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సమూయేలు : 24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ుక్కనుగదా? మిన్నల్లిని గదా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సమూయేలు : 24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​యెహోవా నీకును నాకును మధ్య న్యాయాధిపతియై తీర్పు తీర్చునుగాక; ఆయనే సంగతి విచారించి నా పక్షము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సమూయేలు : 24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వ్యాజ్యెమాడి నీ వశము కాకుండ నన్ను నిర్దోషినిగా తీర్చునుగాక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సమూయేలు : 24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​దావీదు ఈ మాటలు సౌలుతో మాటలాడి చాలింపగా సౌలుదావీదా నాయనా, ఈ పలుకు నీదేనా అని బిగ్గరగా ఏడ్చ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సమూయేలు : 24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​దావీదుతో ఇట్లనెనుయెహోవా నన్ను నీచేతి కప్పగింపగా నన్ను చంపక విడిచినందుక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సమూయేలు : 24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ఈ దినమున నీవు నా అపకారమునకు ఉపకారముచేసిన వాడవై, నా యెడల నీకున్న ఉపకారబుద్ధిని వెల్లడిచేసితివ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సమూయేలు : 24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గనుక నీవు నాకంటె నీతిపరుడవ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సమూయేలు : 24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ఒకనికి తన శత్రువు దొరికినయెడల మేలుచేసి పంపివేయునా? ఈ దినమున నీవు నాకు చేసినదానినిబట్టి యెహోవ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సమూయేలు : 24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ప్రతిగా నీకు మేలు చేయునుగాక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సమూయేలు : 24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నిశ్చయముగా నీవు రాజ వగుదువనియు, ఇశ్రాయేలీయుల రాజ్యము నీకు స్థిరపరచ బడుననియు నాకు తెలియ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సమూయేలు : 24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​కాబట్టి నా తరువాత నా సంతతివారిని నీవు నిర్మూలము చేయకుండునట్లును, నా తండ్రి ఇంటిలోనుండి నా పేర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సమూయేలు : 24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ీవు కొట్టివేయ కుండునట్లును యెహోవా నామమున నాకు ప్రమాణము చేయుము. అంతట దావీదు సౌలునకు ప్రమాణము చేసె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సమూయేలు : 24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అప్పుడు సౌలు ఇంటికి తిరిగి వచ్చెను; అయితే దావీదును అతని జనులును తమ కొండస్థలములకు వెళ్లి పోయిర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సమూయేలు : 24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97">
  <a:themeElements>
    <a:clrScheme name="Theme97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97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97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41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2026-10-21T04:47:25Z</dcterms:created>
  <dcterms:modified xsi:type="dcterms:W3CDTF">2026-10-21T04:47:25Z</dcterms:modified>
  <dc:title>1 సమూయేలు : 24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