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 அல்லேலூயா! 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ப்போது போர் முடிந்த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ந்த வெற்றி ஆயிற்ற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 ஸ்துதி செய்வோ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ொடூர சாவை மேற்கொண்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 சேனையை வென்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ஸ்தோத்திரப் பாட்டைப் பெறுவ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ந்நாள் எழுந்த வேந்த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அரசாள்வ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த்து ஆர்ப்பரிப்போ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ல்லாரும் உம்மைப் போற்ற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ுயிர்த்திருக்கிற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ாத ஜீவன் அருள்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2026-09-16T21:23:21Z</dcterms:created>
  <dcterms:modified xsi:type="dcterms:W3CDTF">2026-09-16T21:23:21Z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