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நாகமாத்தியனாகிய சோப்பார் பிரதியுத்தரமாக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ராளமான வார்த்தைகளுக்கு உத்தரவு சொல்லவேண்டாமோ? வாய்ச்சாலகன் நீதிமானாய் விளங்குவானோ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்முடைய வீம்புவார்த்தைகளுக்கு மனுஷர் மவுனமாயிருப்பார்களோ? நீர் பரியாசம்பண்ணும்போது, ஒருவரும் உம்மை வெட்கப்படுத்தவேண்டாமோ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்முடைய வீம்புவார்த்தைகளுக்கு மனுஷர் மவுனமாயிருப்பார்களோ? நீர் பரியாசம்பண்ணும்போது, ஒருவரும் உம்மை வெட்கப்படுத்தவேண்டாமோ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சொல் சுத்தம் என்றும், நான் தேவரீருடைய பார்வைக்குத் துப்புரவானவன் என்றும் நீர் சொல்லுகிறீ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ாலும் தேவன் பேசி, உமக்கு விரோதமாய்த் தம்முடைய உதடுகளைத் திறந்த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மக்கு ஞானத்தின் இரகசியங்களை வெளிப்படுத்தினால் நலமாயிருக்கும்; உள்ளபடி பார்த்தால் அது இரட்டிப்புள்ளதாயிருக்கிறது; ஆகையால் உம்முடைய அக்கிரமத்திற்கேற்றபடி தேவன் உம்மைத் தண்டிக்கவில்லையென்று அறிந்துகொள்ள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மக்கு ஞானத்தின் இரகசியங்களை வெளிப்படுத்தினால் நலமாயிருக்கும்; உள்ளபடி பார்த்தால் அது இரட்டிப்புள்ளதாயிருக்கிறது; ஆகையால் உம்முடைய அக்கிரமத்திற்கேற்றபடி தேவன் உம்மைத் தண்டிக்கவில்லையென்று அறிந்துகொள்ள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ுடைய அந்தரங்க ஞானத்தை நீர் ஆராய்ந்து, சர்வல்லவருடைய சம்பூரணத்தை நீர் அறியக்கூடுமோ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ு வானபரியந்தம் உயர்ந்தது; உம்மால் என்ன ஆகும்? அது பாதாளத்திலும் ஆழமானது, நீர் அறியக்கூடியது என்ன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ன் அளவு பூமியைப்பார்க்கிலும் நீளமும் சமுத்திரத்தைப்பார்க்கிலும் அகலமுமாயிரு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பிடித்தாலும், அவர் அடைத்தாலும் அவர் நியாயத்தில் கொண்டுவந்து நிறுத்தினாலும், அவரைத் தடைபண்ணுகிறவன் யார்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பிடித்தாலும், அவர் அடைத்தாலும் அவர் நியாயத்தில் கொண்டுவந்து நிறுத்தினாலும், அவரைத் தடைபண்ணுகிறவன் யார்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னுஷருடைய மாயத்தை அவர் அறிவார்; அக்கிரமத்தை அவர் கண்டும், அதைக் கவனியாதிருப்பாரோ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ுத்தியில்லாத மனுஷன் காட்டுக்கழுதைக்குட்டிக்கு ஒப்பாகப் பிறந்திருந்தாலும், பெருநெஞ்சுள்ளவனாயிருக்கி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ர் உம்முடைய இருதயத்தை ஆயத்தப்படுத்தி, உம்முடைய கைகளை அவருக்கு நேராக விரித்தால் நலமாயிருக்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ர் உம்முடைய இருதயத்தை ஆயத்தப்படுத்தி, உம்முடைய கைகளை அவருக்கு நேராக விரித்தால் நலமாயிருக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ம்முடைய கையிலே அக்கிரமமிருந்தால் அதைத் தூரத்தில் அகற்றிவிட்டு, அநியாயம் உம்முடைய கூடாரங்களில் வாசமாயிருக்கவொட்டாதிர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உம்முடைய முகத்தை மாசில்லாமல் ஏறெடுத்து, பயப்படாமல் திடன்கொண்டிருப்பீ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நீர் வருத்தத்தை மறந்து, கடந்துபோன தண்ணீரைப்போல அதை நினைப்பீ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உம்முடைய ஆயுசுகாலம் பட்டப்பகலைப்பார்க்கிலும் பிரகாசமாயிருக்கும்; இருள் அடைந்த நீர் விடியற்காலத்தைப்போலிருப்பீ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ம்பிக்கை உண்டாயிருக்கிறதினால் திடனாயிருப்பீர்; தோண்டி ஆராய்ந்து சுகமாய்ப் படுத்துக்கொள்வீ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யப்படுத்துவாரில்லாமல் நித்திரை செய்வீர், அநேகர் முகத்தை நோக்கி விண்ணப்பம்பண்ணுவ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ுன்மார்க்கருடைய கண்கள் பூத்துப்போய், அவர்கள் அடைக்கலமானவர்களை விட்டொழிந்து, அவர்கள் நம்பிக்கை சாகிறவன் சுவாசம்போல ஒழிந்துபோகும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ுன்மார்க்கருடைய கண்கள் பூத்துப்போய், அவர்கள் அடைக்கலமானவர்களை விட்டொழிந்து, அவர்கள் நம்பிக்கை சாகிறவன் சுவாசம்போல ஒழிந்துபோகும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3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ત્યારે સોફાર નાઅમાથીએ અયૂબને ઉત્તર આપ્યો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આટલા બધા શબ્દો નિરૂત્તર રહેશે? જો કોઇ માણસ બહુ બોલે તો તે તેને સાચો ઠરાવશ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શું તું વિચારે છે કે વાતો કરીને તું બીજા માણસોને ચૂપ કરી દઇશ? તું શું વિચારે છે કે તું દેવ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શ્કરી કરીશ અને તને કોઇ ઠપકો નહિ આપ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કારણકે તું કહે છ કે, ‘હું જે કહું છું તે સાચું છે. હું દેવની નજરમાં નિદોર્ષ છું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હું ઇચ્છું છું કે, દેવ બોલશે અને તને કહેશે કે પોતે શું વિચારે છ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દેવ તને ડહાપણના રહસ્યો વિષે કહેશે. તે તને કહેશે કે દરેક વાત ને બે બાજુ હોય છે. અને તું ખાત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ખજે કે તે તને તારા દોષોની પાત્રતાથી ઓછી સજા આપ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અયૂબ, શું તું ખરેખર માને છે કે તું દેવને સમજે છે? તું સર્વસમથઁ દેવને સમજી શકત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ું સ્વર્ગની બાબત કાંઇ કરી શકશે નહિ. શેઓલ બાબતે તું કાંઇ જાણત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ેનું માપ પૃથ્વી કરતાં પણ મહાન અને સમુદ્ર કરતાં પણ વિશાળ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 ધસી જઇને કોઇની પણ ધરપકડ કરે; અને તેનો ન્યાય કરવા તેને ન્યાયાલયમાં ઊભો કરી દે તો તેમ કરત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ે કોણ અટકાવી શક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સાચે જ દેવ જાણે છે કોણ નિરર્થક છે. જ્યારે દેવ અનિષ્ટ જુએ છે ત્યારે તે તેને યાદ રાખ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પણ મૂર્ખ માણસને તે બુદ્ધિમાન કરે છે, અને જંગલી ગધેડીના બચ્ચા જેવા માણસને તે સુધા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ણ તારે તારા હૃદયને માત્ર દેવની સેવા કરવા માટે જ તૈયાર કરવું જોઇએ અને તેની પ્રાર્થના કરવા ત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ારા હાથ તેની ભણી ઉપર કરવા જોઇ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જો તારા હાથ પાપથી ભરેલા હોય તો તેને સ્વચ્છ કરી નાખ! તારાં ઘરમાં અનિષ્ટ ને દાખલ થવા દેતો નહ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પછી તું દેવ સામે શરમાયા વગર જોઇ શકશે અને ભય વિના દેવ સમક્ષ ઊભો રહી શક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વહી ગયેલા પાણીની જેમ તું તારું દુ:ખ ભૂલી જઇશ. અને તારા દુ:ખો ભૂતકાળ બની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ારું જીવન મધ્યાનના સૂર્યથી પણ વધુ ઊજળું થશે. અને અંધકાર પણ પ્રભાતના પ્રકાશ જેવો બની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પછી તું સુરક્ષા અનુભવીશ કારણકે ત્યાં આશા છે. દેવ તારી સંભાળ લેશે અને તને વિસામો આપ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ું નિરાંતે સૂઇ શકશે અને તને કોઇ હેરાન કરશે નહિ. અને ઘણા લોકો તારી પાસે મદદ માગવા આ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દુષ્ટ લોકો કદાચ મદદ માગશે, પરંતુ તેઓ તેમની મુશ્કેલીમાંથી છટકી શકશે નહિ. તેમની આશાઓ તેમને મૃત્ય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ુધી દોરી જ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2026-10-21T06:11:33Z</dcterms:created>
  <dcterms:modified xsi:type="dcterms:W3CDTF">2026-10-21T06:11:33Z</dcterms:modified>
  <dc:title>અયૂબ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