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ின் போஜனபலியாக எண்ணெயிலே பிசைந்த மெல்லிய மாவில் ஒரு காளைக்காகப் பத்தில் மூன்று பங்கையும், அந்த ஒரு ஆட்டுக்கடாவுக்காகப் பத்தில் இரண்டு பங்க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ின் போஜனபலியாக எண்ணெயிலே பிசைந்த மெல்லிய மாவில் ஒரு காளைக்காகப் பத்தில் மூன்று பங்கையும், அந்த ஒரு ஆட்டுக்கடாவுக்காகப் பத்தில் இரண்டு பங்க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 ஆட்டுக்குட்டிகளில் ஒவ்வொன்றிற்காகப் பத்தில் ஒரு பங்க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ாகப் பாவநிவர்த்தி செய்யும்படிக்கு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ித்திய சர்வாங்க தகன பலியையும் அதின் போஜனபலியையும் அதின் பானபலியையும் அன்றி, இவைகளையும் செலுத்தக்கடவீர்கள்; இவைகள் பழுதற்றவைகளாயிர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ித்திய சர்வாங்க தகன பலியையும் அதின் போஜனபலியையும் அதின் பானபலியையும் அன்றி, இவைகளையும் செலுத்தக்கடவீர்கள்; இவைகள் பழுதற்றவைகளாயிர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ித்திய சர்வாங்க தகன பலியையும் அதின் போஜனபலியையும் அதின் பானபலியையும் அன்றி, இவைகளையும் செலுத்தக்கடவீர்கள்; இவைகள் பழுதற்றவைகளாயிர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ுகந்தவாசனையாக, தகனபலிகளுக்கு அடுத்த காணிக்கையையும் அப்பத்தையும், குறித்தகாலத்தில் எனக்குச் செலுத்தும்படிக்குக் கவனமாயிருக்கக்கடவீர்கள் என்று நீ இஸ்ரவேல் புத்திரருக்குக் கட்டளையி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ுகந்தவாசனையாக, தகனபலிகளுக்கு அடுத்த காணிக்கையையும் அப்பத்தையும், குறித்தகாலத்தில் எனக்குச் செலுத்தும்படிக்குக் கவனமாயிருக்கக்கடவீர்கள் என்று நீ இஸ்ரவேல் புத்திரருக்குக் கட்டளையி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ுகந்தவாசனையாக, தகனபலிகளுக்கு அடுத்த காணிக்கையையும் அப்பத்தையும், குறித்தகாலத்தில் எனக்குச் செலுத்தும்படிக்குக் கவனமாயிருக்கக்கடவீர்கள் என்று நீ இஸ்ரவேல் புத்திரருக்குக் கட்டளையி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அவர்களை நோக்கி: நீங்கள் கர்த்தருக்குச் செலுத்தவேண்டிய தகனபலி என்னவென்றால்: நித்திய சர்வாங்க தகனபலியாக நாடோறும் ஒரு வயதான பழுதற்ற இரண்டு ஆட்டுக்குட்டிகளைப் பலியிட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அவர்களை நோக்கி: நீங்கள் கர்த்தருக்குச் செலுத்தவேண்டிய தகனபலி என்னவென்றால்: நித்திய சர்வாங்க தகனபலியாக நாடோறும் ஒரு வயதான பழுதற்ற இரண்டு ஆட்டுக்குட்டிகளைப் பலியிட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லையில் ஒரு ஆட்டுக்குட்டியையும், மாலையில் ஒரு ஆட்டுக்குட்டியையும் பலியி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ோஜனபலியாக ஒரு மரக்காலிலே பத்தில் ஒரு பங்கானதும் இடித்துப் பிழிந்த காற்படி எண்ணெயிலே பிசைந்ததுமாகிய மெல்லிய மாவையும் செலுத்தக் கட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ு சீனாய் மலையிலே கட்டளையிடப்பட்ட நித்திய சர்வாங்க தகனபலி; இது கர்த்தருக்குச் சுகந்த வாசனைக்கான தகனபலி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ு சீனாய் மலையிலே கட்டளையிடப்பட்ட நித்திய சர்வாங்க தகனபலி; இது கர்த்தருக்குச் சுகந்த வாசனைக்கான தகனபல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ாற்படி திராட்சரசம் ஒரு ஆட்டுக்குட்டிக்கு அடுத்த பானபலி; பரிசுத்த ஸ்தலத்திலே கர்த்தருக்கு அந்த இரசம் பானபலியாக வார்க்கப்படக்கடவ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ாற்படி திராட்சரசம் ஒரு ஆட்டுக்குட்டிக்கு அடுத்த பானபலி; பரிசுத்த ஸ்தலத்திலே கர்த்தருக்கு அந்த இரசம் பானபலியாக வார்க்கப்படக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ாற்படி திராட்சரசம் ஒரு ஆட்டுக்குட்டிக்கு அடுத்த பானபலி; பரிசுத்த ஸ்தலத்திலே கர்த்தருக்கு அந்த இரசம் பானபலியாக வார்க்கப்படக்கடவ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லையின் போஜனபலிக்கும் அதின் பானபலிக்கும் ஒப்பாகவே மாலையில் மற்ற ஆட்டுக்குட்டியையும் கர்த்தருக்குச் சுகந்த வாசனையான தகனபலியாகச் செலுத்தக்கட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லையின் போஜனபலிக்கும் அதின் பானபலிக்கும் ஒப்பாகவே மாலையில் மற்ற ஆட்டுக்குட்டியையும் கர்த்தருக்குச் சுகந்த வாசனையான தகனபலியாகச் செலுத்தக்கட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ஓய்வுநாளிலோ போஜனபலிக்காக ஒரு வயதான பழுதற்ற இரண்டு ஆட்டுக்குட்டிகளையும், பத்தில் இரண்டு பங்கானதும் எண்ணெயிலே பிசைந்ததுமான மெல்லிய மாவையும், அதின் பானபலியையும் செலுத்தக்கட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ஓய்வுநாளிலோ போஜனபலிக்காக ஒரு வயதான பழுதற்ற இரண்டு ஆட்டுக்குட்டிகளையும், பத்தில் இரண்டு பங்கானதும் எண்ணெயிலே பிசைந்ததுமான மெல்லிய மாவையும், அதின் பானபலியையும் செலுத்தக்கட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த்தமும் செலுத்தும் சர்வாங்க தகனபலியும் அதின் பானபலியும் அன்றி ஒவ்வொரு ஒய்வுநாளிலும் இந்தச் சர்வாங்க தகனபலியும் செலுத்தப்பட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த்தமும் செலுத்தும் சர்வாங்க தகனபலியும் அதின் பானபலியும் அன்றி ஒவ்வொரு ஒய்வுநாளிலும் இந்தச் சர்வாங்க தகனபலியும் செலுத்தப்பட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மாதப்பிறப்புகளில் நீங்கள் கர்த்தருக்குச் சர்வாங்க தகனபலியாக இரண்டு காளைகளையும், ஒரு ஆட்டுக்கடாவையும், ஒரு வயதான பழுதற்ற ஏழு ஆட்டுக்குட்டிகளையும் செலுத்தக்கட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மாதப்பிறப்புகளில் நீங்கள் கர்த்தருக்குச் சர்வாங்க தகனபலியாக இரண்டு காளைகளையும், ஒரு ஆட்டுக்கடாவையும், ஒரு வயதான பழுதற்ற ஏழு ஆட்டுக்குட்டிகளையும் செலுத்தக்கட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ோஜனபலியாக ஒவ்வொரு காளைக்குப் பத்தில் மூன்றுபங்கானதும் எண்ணெயிலே பிசைந்ததுமான மெல்லிய மாவையும், போஜனபலியாக ஒரு ஆட்டுக்கடாவுக்குப் பத்தில் இரண்டு பங்கானதும் எண்ணெயிலே பிசைந்ததுமான மாவைய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ோஜனபலியாக ஒவ்வொரு காளைக்குப் பத்தில் மூன்றுபங்கானதும் எண்ணெயிலே பிசைந்ததுமான மெல்லிய மாவையும், போஜனபலியாக ஒரு ஆட்டுக்கடாவுக்குப் பத்தில் இரண்டு பங்கானதும் எண்ணெயிலே பிசைந்ததுமான மாவ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ஜனபலியாக ஒவ்வொரு ஆட்டுக்குட்டிக்குப் பத்தில் ஒரு பங்கானதும் எண்ணெயிலே பிசைந்ததுமான மாவையும் கர்த்தருக்குச் சுகந்த வாசனையான சர்வாங்க தகனபலியாகச் செலுத்தக்கட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ஜனபலியாக ஒவ்வொரு ஆட்டுக்குட்டிக்குப் பத்தில் ஒரு பங்கானதும் எண்ணெயிலே பிசைந்ததுமான மாவையும் கர்த்தருக்குச் சுகந்த வாசனையான சர்வாங்க தகனபலியாகச் செலுத்தக்கடவ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ுக்கேற்ற பானபலிகள் திராட்சரசத்தில் காளைக்கு அரைப்படியும், ஆட்டுக்கடாவுக்குப் படியில் மூன்றில் ஒரு பங்கும், ஆட்டுக்குட்டிக்குக் காற்படி ரசமுமாயிருக்கவேண்டும்; இது வருஷ முழுவதும் மாதந்தோறும் செலுத்தப்படவேண்டிய சர்வாங்க தகனபலி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ுக்கேற்ற பானபலிகள் திராட்சரசத்தில் காளைக்கு அரைப்படியும், ஆட்டுக்கடாவுக்குப் படியில் மூன்றில் ஒரு பங்கும், ஆட்டுக்குட்டிக்குக் காற்படி ரசமுமாயிருக்கவேண்டும்; இது வருஷ முழுவதும் மாதந்தோறும் செலுத்தப்படவேண்டிய சர்வாங்க தகனபலி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ுக்கேற்ற பானபலிகள் திராட்சரசத்தில் காளைக்கு அரைப்படியும், ஆட்டுக்கடாவுக்குப் படியில் மூன்றில் ஒரு பங்கும், ஆட்டுக்குட்டிக்குக் காற்படி ரசமுமாயிருக்கவேண்டும்; இது வருஷ முழுவதும் மாதந்தோறும் செலுத்தப்படவேண்டிய சர்வாங்க தகனபலி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மும் இடப்படும் சர்வாங்க தகனபலியும் அதின் பானபலியும் அன்றி, பாவநிவாரண பலியாகக் கர்த்தருக்கு ஒரு வெள்ளாட்டுக்கடாவும் செலுத்தப்பட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மும் இடப்படும் சர்வாங்க தகனபலியும் அதின் பானபலியும் அன்றி, பாவநிவாரண பலியாகக் கர்த்தருக்கு ஒரு வெள்ளாட்டுக்கடாவும் செலுத்தப்பட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ுதலாம் மாதம் பதினாலாம் தேதி கர்த்தருக்கு உரிய பஸ்கா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ாதம் பதினைந்தாம் தேதி பண்டிகைநாள்; ஏழுநாளளவும் புளிப்பில்லாத அப்பம் புசிக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ிலே பரிசுத்த சபை கூடுதல் இருக்கவேண்டும்; அன்றைத்தினம் சாதாரணமான யாதொரு வேலையும் செய்யலாகா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ிலே பரிசுத்த சபை கூடுதல் இருக்கவேண்டும்; அன்றைத்தினம் சாதாரணமான யாதொரு வேலையும் செய்யலாகா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ங்கள் கர்த்தருக்குச் சர்வாங்க தகனபலியாக இரண்டு காளைகளையும், ஒரு ஆட்டுக்கடாவையும், ஒரு வயதான பழுதற்ற ஏழு ஆட்டுக்குட்டிகளைய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ங்கள் கர்த்தருக்குச் சர்வாங்க தகனபலியாக இரண்டு காளைகளையும், ஒரு ஆட்டுக்கடாவையும், ஒரு வயதான பழுதற்ற ஏழு ஆட்டுக்குட்டிகளைய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ைகளுக்கேற்ற போஜனபலியாக எண்ணெயிலே பிசைந்த மெல்லிய மாவிலே காளைக்காகப் பத்தில் மூன்று பங்கையும், ஆட்டுக்கடாவுக்காகப் பத்தில் இரண்டு பங்கைய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ைகளுக்கேற்ற போஜனபலியாக எண்ணெயிலே பிசைந்த மெல்லிய மாவிலே காளைக்காகப் பத்தில் மூன்று பங்கையும், ஆட்டுக்கடாவுக்காகப் பத்தில் இரண்டு பங்கைய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ஏழு ஆட்டுக்குட்டிகளில் ஒவ்வொன்றிற்காகப் பத்தில் ஒரு பங்கைய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ஏழு ஆட்டுக்குட்டிகளில் ஒவ்வொன்றிற்காகப் பத்தில் ஒரு பங்க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் பாவநிவர்த்திக்கென்று பாவநிவாரண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் பாவநிவர்த்திக்கென்று பாவநிவாரண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ாலையிலே நித்தமும் செலுத்தும் சர்வாங்க தகனபலியையும் அன்றி இவைகளையும் செலுத்தக்கட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ப்பிரகாரம் ஏழுநாளளவும் நாடோறும் கர்த்தருக்குச் சுகந்த வாசனையான தகனபலி செலுத்தக்கடவீர்கள்; நித்தமும் செலுத்தப்படும் சர்வாங்க தகனபலியையும் அதின் பானபலியையும் அன்றி, இதையும் செலுத்த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ப்பிரகாரம் ஏழுநாளளவும் நாடோறும் கர்த்தருக்குச் சுகந்த வாசனையான தகனபலி செலுத்தக்கடவீர்கள்; நித்தமும் செலுத்தப்படும் சர்வாங்க தகனபலியையும் அதின் பானபலியையும் அன்றி, இதையும் செலுத்த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ப்பிரகாரம் ஏழுநாளளவும் நாடோறும் கர்த்தருக்குச் சுகந்த வாசனையான தகனபலி செலுத்தக்கடவீர்கள்; நித்தமும் செலுத்தப்படும் சர்வாங்க தகனபலியையும் அதின் பானபலியையும் அன்றி, இதையும் செலுத்த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நாளிலே பரிசுத்த சபைகூடுதல் இருக்கவேண்டும்; அதில் சாதாரணமான யாதொரு வேலையும் செய்யலாகாது.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வாரங்களுக்குப்பின் நீங்கள் கர்த்தருக்குப் புதிய போஜனபலியாக முதற்கனிகளைச் செலுத்தும் பண்டிகை நாளிலும் பரிசுத்த சபைகூடுதல் இருக்கவேண்டும்; அதில் சாதாரணமான யாதொரு வேலையும் செய்யலாகா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வாரங்களுக்குப்பின் நீங்கள் கர்த்தருக்குப் புதிய போஜனபலியாக முதற்கனிகளைச் செலுத்தும் பண்டிகை நாளிலும் பரிசுத்த சபைகூடுதல் இருக்கவேண்டும்; அதில் சாதாரணமான யாதொரு வேலையும் செய்யலாகா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நீங்கள் கர்த்தருக்குச் சுகந்த வாசனையான சர்வாங்க தகனபலியாக இரண்டு காளைகளையும், ஒரு ஆட்டுக்கடாவையும், ஒரு வயதான ஏழு ஆட்டுக்குட்டிகளைய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நீங்கள் கர்த்தருக்குச் சுகந்த வாசனையான சர்வாங்க தகனபலியாக இரண்டு காளைகளையும், ஒரு ஆட்டுக்கடாவையும், ஒரு வயதான ஏழு ஆட்டுக்குட்டிகளைய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நீங்கள் கர்த்தருக்குச் சுகந்த வாசனையான சர்வாங்க தகனபலியாக இரண்டு காளைகளையும், ஒரு ஆட்டுக்கடாவையும், ஒரு வயதான ஏழு ஆட்டுக்குட்டிகளை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রা অবশ্যই প্রত্যেকটি ষাঁড়ের সঙ্গে তেলে মেশানো কাপ খুব মিহি মযদা, প্রত্যেকটি মেষের সঙ্গে ক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্রত্যেকটি মেষশাবকের সঙ্গে কাপ খুব মিহি মযদা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নিজেদের পবিত্র করার জন্য তোমরা অবশ্যই 1টি পুরুষ ছাগল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দৈনিক হোমবলি এবং শস্য নৈবেদ্য ছাড়াও তোমরা ঐ নৈবেদ্যগুলো অবশ্যই দেবে| এ ব্যাপারে অবশ্যই নিশ্চ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যে, যে প্রাণীগুলি বলি দেবে সেগুলির মধ্যে যেন কোনো খুঁত না থাকে এবং সেগুলির সাথে যেন পেয়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লোকদের এই আজ্ঞা কর| তাদের বলো যে ঠিক সমযে শস্যের নৈবেদ্য এবং উত্সর্গ দেও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াপারে তারা যেন নিশ্চিত হয়| ঐ নৈবেদ্যগুলি আগুনের সাহায্যে তৈরী করতে হবে| তাদের সুগন্ধ প্রভ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শ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অবশ্যই আগুনের সাহায্যে তৈরী করে এই নৈবেদ্যগুলি প্রভুকে দেবে| প্রত্যেকদিন এক বছর বয়স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শাবক দেবে| সেই মেষশাবক টির যেন 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ঐ মেষশাবক দুটির মধ্যে একটিকে সকালে এবং অপরটিকে গোধুলি বেলায উত্সর্গ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ছাড়াও কোযার্ট অলিভ তেলের সঙ্গে কাপ খুব মিহি মযদা মিশ্রিত করে দানাশস্যের নৈবেদ্যও 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(সীনয় পর্বতের ওপরে তারা তাদের দৈনিক নৈবেদ্য দেওয়া শুরু করল| সেই নৈবেদ্যগুলি আগুনের সাহায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হল এবং তাদের সুগন্ধ প্রভুকে খুশী কর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োকরা এছাড়াও অবশ্যই পেয় নৈবেদ্য প্রদান করবে যেটা আগুনের সাহায্যে তৈরী নৈবেদ্যর সঙ্গেই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অবশ্যই প্রত্যেকটি মেষশাবকের সঙ্গে কোযার্ট করে দ্রাক্ষারস দেবে| পবিত্র স্থানে বেদীর ওপর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 নৈবেদ্য ঢেলে দেবে| এটি প্রভুর কাছে একটি উপহ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্বিতীয় মেষশাবকটিকে গোধুলি বেলায উত্সর্গ করো| এটিকে শস্য নৈবেদ্য ও পেয় নৈবেদ্যর সাথে সক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র মতোই উত্সর্গ করো| এই নৈবেদ্য আগুনের সাহায্যে তৈরী হবে| এর সুগন্ধ প্রভুকে খুশী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বিশ্রামের দিন তুমি অবশ্যই এক বছর বয়স্ক 2টি মেষশাবক দেবে| তাদের যেন কোনো খুঁত না থাকে| এছাড়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অবশ্যই অলিভ তেলে মিশ্রিত কাপ খুব ভালো মযদার সাহায্যে তৈরী শস্যের নৈবেদ্য এবং পেয় নৈবেদ্য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টি এই বিশ্রামের দিনের জন্য বিশেষ নৈবেদ্য| নিয়মিত যে নৈবেদ্য এবং পেয় নৈবেদ্য দেওয়া হয়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থে এটি অতিরিক্ত নৈবেদ্য হিসেবে গণ্য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প্রত্যেক মাসের প্রথম দিনটিকে তুমি প্রভুকে একটি বিশেষ হোমবলি উত্সর্গ করবে| এই নৈবেদ্যটি হব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 বয়স্ক টি ষাঁড়, টি মেষ এবং টি মেষশাবক| তাদের যেন অবশ্যই কোন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ত্যেকটি ষাঁড়ের সঙ্গে তুমি অবশ্যই অলিভ তেলে মিশ্রিত কাপ খুব মিহি মযদার শস্য নৈবেদ্য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এবং মেষের সঙ্গে তুমি অবশ্যই অলিভ তেলে মিশ্রিত কাপ খুব মিহি মযদা দিয়ে তৈরী শস্যের নৈবেদ্য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ছাড়াও প্রত্যেকটি মেষশাবকের সঙ্গে অলিভ তেলে মিশ্রিত কাপ খুব মিহি মযদা দিয়ে তৈরী দানা শস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দেবে| এই নৈবেদ্যটি আগুনের সাহায্যে তৈরী হবে| এর সুগন্ধ প্রভুকে খুশ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ত্যেকটি ষাঁড়ের সঙ্গে কোযার্ট করে দ্রাক্ষারস, মেষের সঙ্গে 1-1/4 কোযার্ট দ্রাক্ষারস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মেষশাবকের সঙ্গে কোযার্ করে দ্রাক্ষারস পেয় নৈবেদ্য হিসেবে দিতে হবে| বছরের প্রত্যেক ম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মবলি হিসেবে ঐগুলি অবশ্যই উত্সর্গ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িয়মিত দৈনিক হোমবলি এবং পেয় নৈবেদ্য ছাড়াও তুমি অবশ্যই প্রভুকে একটি পুরুষ ছাগল দেবে| ঐ ছাগল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পাপার্থক নৈবেদ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প্রথম মাসের তম দিনটি হবে প্রভুর নিস্তারপর্ব উদ্য়াপনের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ঐ মাসের তম দিনে খামিরবিহীন রুটির উত্সব হবে| এই সাত দিন ধরে তোমরা খামিরবিহীন রুটি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ই ছুটির প্রথম দিনটিতে অবশ্যই তোমাদের একটি বিশেষ সভা হবে| ঐ দিনে তোমরা কোনো শ্রমসাধ্য কাজ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প্রভুকে হোমের জন্য নৈবেদ্য দেবে| হোমবলির নৈবেদ্যগুলো হবে 2টি ষাঁড়, 1টি মেষ এবং 7টি এক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স্ক মেষশাবক| তাদের অবশ্যই যেন 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ছাড়াও তোমরা অবশ্যই প্রত্যেকটি ষাঁড়ের সঙ্গে শস্য নৈবেদ্য হিসাবে অলিভ তেলে মিশ্রিত কাপ খুব মিহ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যদা, মেষের সঙ্গে শস্য নৈবেদ্য হিসাবে তেলে মিশ্র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াপ খুব মিহি মযদা এবং প্রত্যেকটি মেষশাবকের সঙ্গে শস্য নৈবেদ্য হিসাবে তেলে মিশ্রিত কাপ খুব মিহ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যদা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ছাড়াও তোমরা অবশ্যই 1টি পুরুষ ছাগল দেবে| তোমাদের পবিত্র করার জন্য ছাগলটি পাপের নৈবেদ্য হিস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তিদিন সকালে তোমরা পোড়ানোর জন্য যে নৈবেদ্য দাও সেটা ছাড়াও তোমরা অবশ্যই ঐ নৈবেদ্যগুলো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এই একইভাবে সাতদিনের প্রত্যেকদিন তোমরা অবশ্যই আগুনের সাহায্যে তৈরী নৈবেদ্য এবং তার সঙ্গে পে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প্রভুকে দেবে| এই সমস্ত নৈবেদ্যর সুগন্ধ প্রভুকে খুশী করবে| প্রত্যেক দিনের হোমবলির সাথ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গুলো তোমরা অবশ্য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আর সপ্তম দিনে তোমাদের আরেকটি বিশেষ সভা অনুষ্ঠিত হবে| ঐ দিনে তোমরা কোনো কাজ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সাত সপ্তাহের উত্সব চলাকালীন প্রথম ফসলের দিন যখন তোমরা প্রভুর কাছে নতুন ফসলের শস্য নৈবেদ্য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ো সেই সময় একটি পবিত্র সভা হবে| ঐ দিনে তোমরা অবশ্যই কোনো কাজ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রা অবশ্যই হোমবলি উত্সর্গ করবে| এই নৈবেদ্যটি আগুনের সাহায্যে তৈরী হবে| এর সুগন্ধ প্রভুকে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তোমরা অবশ্যই 2টি ষাঁড়, 1টি মেষ এবং 7টি এক বছর বয়স্ক মেষশাবক উত্সর্গ করবে| তাদের যেন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2026-10-21T04:42:15Z</dcterms:created>
  <dcterms:modified xsi:type="dcterms:W3CDTF">2026-10-21T04:42:15Z</dcterms:modified>
  <dc:title>গণনা পুস্তক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