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; அவர் நல்லவர் அவர் கிருபை என்றுமுள்ள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ல் சத்துருவின் கைக்கு நீங்கலாக்கி மீட்கப்பட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ழக்கிலும் மேற்கிலும் வடக்கிலும் தெற்கிலுமுள்ள பல தேசங்களிலுமிருந்து சேர்க்கப்பட்டவர்கள், அப்படிச் சொல்லக்கடவ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ழக்கிலும் மேற்கிலும் வடக்கிலும் தெற்கிலுமுள்ள பல தேசங்களிலுமிருந்து சேர்க்கப்பட்டவர்கள், அப்படிச் சொல்லக்கடவ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ாபரிக்கும் ஊரைக் காணாமல், வனாந்தரத்திலே அவாந்தர வழியாய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சியாகவும், தாகமாகவும், ஆத்துமா தொய்ந்ததாகவும் அலைந்து திரி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ஆபத்திலே கர்த்தரை நோக்கிக் கூப்பிட்டார்கள். அவர்கள் இக்கட்டுகளிலிருந்து அவர்களை விடுவி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பரிக்கும் ஊருக்குப்போய்ச்சேர, அவர்களைச் செவ்வையான வழியிலே நடத்த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வனமுள்ள ஆத்துமாவைக் கர்த்தர் திருப்தியாக்கி, பசியுள்ள ஆத்துமாவை நன்மையினால் நிரப்புகிறாரென்ற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வனமுள்ள ஆத்துமாவைக் கர்த்தர் திருப்தியாக்கி, பசியுள்ள ஆத்துமாவை நன்மையினால் நிரப்புகிறாரென்ற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ுடைய கிருபையினிமித்தமும், மனுபுத்திரருக்கு அவர் செய்கிற அதிசயங்களினிமித்தமும் அவரைத் துதிப்பா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டைய வார்த்தைகளுக்கு விரோதமாய்க் கலகம்பண்ணி, உன்னதமானவருடைய ஆலோசனையை அசட்டைபண்ணினவர்கள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காரத்திலும் மரண இருளிலும் வைக்கப்பட்டிருந்து, ஒடுக்கத்திலும் இரும்பிலும் கட்டுண்டு கிட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இருதயத்தை அவர் வருத்தத்தால் தாழ்த்தினார்; சகாயரில்லாமல் விழுந்து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ங்கள் ஆபத்திலே, கர்த்தரை நோக்கிக் கூப்பிட்டார்கள்; அவர்கள் இக்கட்டுகளிலிருந்து அவர்களை நீங்கலாக்கி இரட்சித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காரத்திலும் மரணஇருளிலுமிருந்து அவர்களை வெளிப்படப்பண்ணி, அவர்கள் கட்டுகளை அறுத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வெண்கலக் கதவுகளை உடைத்து, இருப்புத் தாழ்ப்பாள்களை முறித்தாரென்ற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வெண்கலக் கதவுகளை உடைத்து, இருப்புத் தாழ்ப்பாள்களை முறித்தாரென்ற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ுடைய கிருபையினிமித்தமும், மனுபுத்திரருக்கு அவர் செய்கிற அதிசயங்களினிமித்தமும் அவரைத் துதிப்பார்கள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ர்மூடர் தங்கள் பாதகமார்க்கத்தாலும தங்கள் அக்கிரமங்களாலும் நோய்கொண்டு ஒடுங்கிப்போ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ஆத்துமா சகல போஜனத்தையும் அரோசிக்கிறது, அவர்கள் மரணவாசல்கள் பரியந்தம் சமீபிக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ஆபத்திலே கர்த்தரை நோக்கிக் கூப்பிடுகிறார்கள்; அவர்கள் இக்கட்டுகளுக்கு அவர்களை நீங்கலாக்கி இரட்சி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தமது வசனத்தை அனுப்பி அவர்களைக் குணமாக்கி அவர்களை அழிவுக்குத் தப்புவிக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கர்த்தரை அவருடைய கிருபையினிமித்தமும், மனுபுத்திரருக்கு அவர் செய்கிற அதிசயங்களினிமித்தமும் துதி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கர்த்தரை அவருடைய கிருபையினிமித்தமும், மனுபுத்திரருக்கு அவர் செய்கிற அதிசயங்களினிமித்தமும் துதி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ஸ்தோத்திரபலிகளைச் செலுத்தி, அவருடைய கிரியைகளை ஆனந்த சத்தத்தோடே விவரிப்பார்கள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ப்பலேறி கடல் யாத்திரைபண்ணி, திரளான தண்ணீர்களில் தொழில் செய்கிறார்கள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கர்த்தருடைய கிரியைகளையும் ஆழத்திலே அவருடைய அதிசயங்களையும் காண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கட்டளையிட பெருங்காற்று எழும்பி, அதின் அலைகளைக் கொந்தளிக்கப்பண்ண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ஆகாயத்தில் ஏறி, ஆழங்களில் இறங்குகிறார்கள், அவர்கள் ஆத்துமா கிலேசத்தினால் கரைந்துபோ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றித்தவனைப்போல் அலைந்து தடுமாறுகிறார்கள்; அவர்களுடைய ஞானமெல்லாம் முழுகிப்போ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ங்கள் ஆபத்திலே அவர்கள் கர்த்தரை நோக்கிக் கூப்பிடுகிறார்கள், அவர்கள் இக்கட்டுகளுக்கு அவர்களை நீங்கலாக்கி விடுவி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ொந்தளிப்பை அமர்த்துகிறார், அதின் அலைகள் அடங்குகின்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மைதலுண்டானதினிமித்தம அவர்கள் சந்தோஷப்படுகிறார்கள்; தாங்கள் நாடின துறைமுகத்தில் அவர்களைக் கொண்டுவந்து சேர்க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கர்த்தரை அவருடைய கிருபையினிமித்தமும் மனுபுத்திரருக்கு அவர் செய்கிற அதிசயங்களினிமித்தமும் துதித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கர்த்தரை அவருடைய கிருபையினிமித்தமும் மனுபுத்திரருக்கு அவர் செய்கிற அதிசயங்களினிமித்தமும் துதித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ஜனங்களின் சபையிலே அவரை உயர்த்தி, மூப்பர்களின் சங்கத்திலே அவரைப் போற்றுவார்கள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ஆறுகளை அவாந்தர வெளியாகவும் நீரூற்றுகளை வறண்ட ஸ்தலமாகவ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ுடிகளுடைய பொல்லாப்பினிமித்தம் செழிப்பான தேசத்தை உவர்நிலமாகவும் மாற்ற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 அவாந்தரவெளியைத் தண்ணீர்த்தடாகமாகவும், வறண்டநிலத்தை நீரூற்றுகளாகவும் மாற்ற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சித்தவர்களை அங்கே குடியேற்றுகிறார்; அங்கே அவர்கள் குடியிருக்கும் நகரத்தைக் கட்ட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வயல்களை உண்டாக்கி விதைத்து, திராட்சத்தோட்டங்களை நாட்டுகிறார்கள், அவைகள் வரத்துள்ள பலனைத் தர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ை ஆசீர்வதிக்கிறார், மிகுதியும் பெருகுகிறார்கள்; அவர்களுடைய மிருகஜீவன்கள் குறையாதிருக்கப்பண்ண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ை ஆசீர்வதிக்கிறார், மிகுதியும் பெருகுகிறார்கள்; அவர்களுடைய மிருகஜீவன்கள் குறையாதிருக்கப்பண்ண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ின்பு அவர்கள் இடுக்கத்தினாலும், ஆபத்தினாலும், துயரத்தினாலும் குறைவுபட்டுத் தாழ்வடை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 பிரபுக்களின்மேல் இகழ்ச்சி வரப்பண்ணி வழியில்லாத அவாந்தர வெளியிலே அவர்களைத் திரியச்செய்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எளியவனையோ சிறுமையினின்று எடுத்து, உயர்ந்த அடைக்கலத்திலே வைத்து அவன் வம்சங்களை மந்தையைப்போலாக்க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த்தமர்கள் அதைக்கண்டு மகிழுவார்கள், நியாயக்கேடெல்லாம் தன் வாயை மூ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வன் ஞானமுள்ளவனோ அவன் இவைகளைக் கவனிக்கக்கடவன்; ஞானவான்கள் கர்த்தருடைய கிருபைகளை உணர்ந்துகொள்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దయాళుడు ఆయనకు కృతజ్ఞతా స్తుతులు చెల్లించుడి ఆయన కృప నిత్య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విమోచించినవారు ఆ మాట పలుకుదురు గాక విరోధుల చేతిలోనుండి ఆయన విమోచించినవా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తూర్పునుండి పడమటినుండి ఉత్తరమునుండి దక్షిణము నుండియు నానాదేశములనుండియు ఆయన పోగుచేసినవారును ఆమా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లుకుదుర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ు అరణ్యమందలి యెడారిత్రోవను తిరుగులాడు చుండిరి. నివాస పురమేదియు వారికి దొరుక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కలి దప్పులచేత వారి ప్రాణము వారిలో సొమ్మసిల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ు కష్టకాలమందు యెహోవాకు మొఱ్ఱపెట్టిరి ఆయన వారి ఆపదలలోనుండి వారిని విడిపిం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ొక నివాస పురము చేరునట్లు చక్కనిత్రోవను ఆయన వారిని నడి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యన కృపనుబట్టియు నరులకు ఆయన చేయు ఆశ్చర్య కార్యములనుబట్టియు వారు యెహోవాకు కృతజ్ఞతాస్తుత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ల్లించుదుర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ఏలయనగా ఆశగల ప్రాణమును ఆయన తృప్తిపరచి యున్నాడు. ఆకలి గొనినవారి ప్రాణమును మేలుతో నింప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ేవుని ఆజ్ఞలకు లోబడక మహోన్నతుని తీర్మానమును తృణీకరించినంద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బాధ చేతను ఇనుప కట్లచేతను బంధింప బడినవారై చీకటిలోను మరణాంధకారములోను నివాసముచేయువారి హృదయ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యన ఆయాసముచేత క్రుంగజేసెను. వారు కూలియుండగా సహాయుడు 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కష్టకాలమందు వారు యెహోవాకు మొఱ్ఱపెట్టిరి ఆయన వారి ఆపదలలో నుండి వారిని విడిపిం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రి కట్లను తెంపివేసి చీకటిలోనుండియు మరణాంధకారములో నుండియు వారిని రప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యన కృపనుబట్టియు నరులకు ఆయన చేయు ఆశ్చర్యకార్యములను బట్టియు వారు యెహోవాకు కృతజ్ఞతాస్తుత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ల్లించ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ఏలయనగా ఆయన యిత్తడి తలుపులను పగులగొట్టి యున్నాడు ఇనుపగడియలను విరుగగొట్ట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బుద్ధిహీనులు తమ దుష్టప్రవర్తనచేతను తమ దోషము చేతను బాధతెచ్చ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భోజనపదార్థములన్నియు వారి ప్రాణమునకు అసహ్య మగును వారు మరణద్వారములను సమీప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ష్టకాలమందు వారు యెహోవాకు మొఱ్ఱపెట్టిరి ఆయన వారి ఆపదలలోనుండి వారిని విడి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యన తన వాక్కును పంపి వారిని బాగుచేసెను ఆయన వారు పడిన గుంటలలోనుండి వారిని విడిపిం 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యన కృపనుబట్టియు నరులకు ఆయనచేయుఆశ్చర్య కార్యములనుబట్టియు వారు యెహోవాకు కృతజ్ఞతాస్తుత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ల్లించ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ారు కృతజ్ఞతార్పణలు చెల్లించుదురుగాక ఉత్సాహధ్వనితో ఆయన కార్యములను ప్రకటించు దుర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ఓడలెక్కి సముద్రప్రయాణము చేయువారు మహాజలములమీద సంచరించుచు వ్యాపారముచేయ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యెహోవా కార్యములను సముద్రములో ఆయన చేయు అద్భుతములను చ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ఆయన సెలవియ్యగా తుపాను పుట్టెను అది దాని తరంగములను పైకెత్త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ారు ఆకాశమువరకు ఎక్కుచు అగాధమునకు దిగుచు నుండిరి శ్రమచేత వారి ప్రాణము కరిగ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మత్తులైనవారివలె వారు ముందుకు వెనుకకు దొర్లుచు ఇటు అటు తూలుచుండిరి వారు ఎటుతోచక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శ్రమకు తాళలేక వారు యెహోవాకు మొఱ్ఱపెట్టిరి ఆయన వారి ఆపదలలోనుండి వారిని విడి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ఆయన తుపానును ఆపివేయగా దాని తరంగములు అణగ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వి నిమ్మళమైనవని వారు సంతోషించిరి వారు కోరిన రేవునకు ఆయన వారిని నడి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ఆయన కృపనుబట్టియు నరులకు ఆయనచేయు ఆశ్చర్య కార్యములనుబట్టియువారు యెహోవాకు కృతజ్ఞతాస్తుత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ల్లించ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జనసమాజములో వారాయనను ఘనపరచుదురుగాక పెద్దల సభలో ఆయనను కీర్తించుదుర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దేశనివాసుల చెడుతనము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ఆయన నదులను అడవిగాను నీటి బుగ్గలను ఎండిన నేలగాను సత్తువగల భూమిని చవిటిపఱ్ఱగాను మార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అరణ్యమును నీటిమడుగుగాను ఎండిన నేలను నీటి ఊటల చోటుగాను ఆయన మా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వారు అచ్చట నివాసపురము ఏర్పరచుకొనునట్లును పొలములో విత్తనములు చల్లి ద్రాక్షతోటలు నా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వాటివలన సస్యఫలసమృద్ధి పొందునట్లును ఆయన ఆకలికొనినవారిని అచ్చట కాపురముం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మరియు ఆయన వారిని ఆశీర్వదింపగా వారు అధిక ముగా సంతానాభివృద్ధి నొందిరి ఆయన వారి పశువ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గ్గిపోనియ్య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వారు బాధవలనను ఇబ్బందివలనను దుఃఖమువలనను తగ్గిపోయ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రాజులను తృణీకరించుచు త్రోవలేని యెడారిలో వారిని తిరుగులాడ జేయు 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అట్టి దరిద్రుల బాధను పొగొట్టి వారిని లేవనెత్తెను వాని వంశమును మందవలె వృద్ధి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యథార్థవంతులు దాని చూచి సంతోషించుదురు మోసగాండ్రందరును మౌనముగా న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బుద్ధిమంతుడైనవాడు ఈ విషయములను ఆలోచించును యెహోవా కృపాతిశయములను జనులు తల పోయు దుర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2026-10-20T07:34:38Z</dcterms:created>
  <dcterms:modified xsi:type="dcterms:W3CDTF">2026-10-20T07:34:38Z</dcterms:modified>
  <dc:title>కీర్తనలు : 107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