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ொலைசெய்தவனையும் பழிவாங்குகிறவனையும் சபையார் இந்த நியாயப்படி விசார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ொலைசெய்தவனையும் பழிவாங்குகிறவனையும் சபையார் இந்த நியாயப்படி விசார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ொலைசெய்தவனைப் பழிவாங்குகிறவனுடைய கைக்குத் தப்புவித்து, அவன் ஓடிப்போயிருந்த அடைக்கலப்பட்டணத்துக்கு அவனைத் திரும்பப் போகும்படி செய்யக்கடவர்கள்; பரிசுத்த தைலத்தினால் அபிஷேகம் பெற்ற பிரதான ஆசாரியன் மரணமடையுமட்டும் அவன் அதிலே இரு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ொலைசெய்தவனைப் பழிவாங்குகிறவனுடைய கைக்குத் தப்புவித்து, அவன் ஓடிப்போயிருந்த அடைக்கலப்பட்டணத்துக்கு அவனைத் திரும்பப் போகும்படி செய்யக்கடவர்கள்; பரிசுத்த தைலத்தினால் அபிஷேகம் பெற்ற பிரதான ஆசாரியன் மரணமடையுமட்டும் அவன் அதிலே இரு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ொலைசெய்தவனைப் பழிவாங்குகிறவனுடைய கைக்குத் தப்புவித்து, அவன் ஓடிப்போயிருந்த அடைக்கலப்பட்டணத்துக்கு அவனைத் திரும்பப் போகும்படி செய்யக்கடவர்கள்; பரிசுத்த தைலத்தினால் அபிஷேகம் பெற்ற பிரதான ஆசாரியன் மரணமடையுமட்டும் அவன் அதிலே இருக்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கொலைசெய்தவன் தான் ஓடிப்போயிருக்கிற அடைக்கலப்பட்டணத்தின் எல்லையை விட்டு வெளிப்பட்டிருக்க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ழிவாங்குகிறவன் கொலை செய்தவனை அடைக்கலப்பட்டணத்துக்கு வெளியே கண்டுபிடித்துக் கொன்றுபோட்டால், அவன்மேல் இரத்தப்பழி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ழிவாங்குகிறவன் கொலை செய்தவனை அடைக்கலப்பட்டணத்துக்கு வெளியே கண்டுபிடித்துக் கொன்றுபோட்டால், அவன்மேல் இரத்தப்பழி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லைசெய்தவன் பிரதான ஆசாரியன் மரணமடையுமட்டும் அடைக்கலப் பட்டணத்திலிருக்கவேண்டும்; பிரதான ஆசாரியன் மரணமடைந்தபின்பு, தன் சுதந்தரமான காணியாட்சிக்குத் திரும்பிப்போகல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லைசெய்தவன் பிரதான ஆசாரியன் மரணமடையுமட்டும் அடைக்கலப் பட்டணத்திலிருக்கவேண்டும்; பிரதான ஆசாரியன் மரணமடைந்தபின்பு, தன் சுதந்தரமான காணியாட்சிக்குத் திரும்பிப்போகல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் உங்கள் வாசஸ்தலங்களிலெங்கும் உங்கள் தலைமுறைதோறும் உங்களுக்கு நியாயவிதிப் பிரமாணமாயிருக்கக்கடவ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னாகிலும், ஒரு மனிதனைக் கொன்றுபோட்டால், அப்பொழுது சாட்சிகளுடைய வாக்குமூலத்தின்படியே அந்தக் கொலைபாதகனைக் கொலைசெய்யக்கடவர்கள்; ஒரே சாட்சியைக்கொண்டுமாத்திரம் ஒரு மனிதன் சாகும்படி தீர்ப்புச்செய்ய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னாகிலும், ஒரு மனிதனைக் கொன்றுபோட்டால், அப்பொழுது சாட்சிகளுடைய வாக்குமூலத்தின்படியே அந்தக் கொலைபாதகனைக் கொலைசெய்யக்கடவர்கள்; ஒரே சாட்சியைக்கொண்டுமாத்திரம் ஒரு மனிதன் சாகும்படி தீர்ப்புச்செய்ய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ாகிறதற்கேற்ற குற்றஞ்சுமந்த கொலைபாதகனுடைய ஜீவனுக்காக நீங்கள் மீட்கும்பொருளை வாங்கக் கூடாது; அவன் தப்பாமல் கொலைசெய்ய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ாகிறதற்கேற்ற குற்றஞ்சுமந்த கொலைபாதகனுடைய ஜீவனுக்காக நீங்கள் மீட்கும்பொருளை வாங்கக் கூடாது; அவன் தப்பாமல் கொலைசெய்ய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அடைக்கலப்பட்டணத்துக்கு ஓடிப்போனவன் ஆசாரியன் மரணமடையாததற்கு முன்னே தன் நாட்டிற்குத் திரும்பிவரும்படி நீங்கள் அவனுக்காக மீட்கும்பொருளை வாங்கக் கூ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அடைக்கலப்பட்டணத்துக்கு ஓடிப்போனவன் ஆசாரியன் மரணமடையாததற்கு முன்னே தன் நாட்டிற்குத் திரும்பிவரும்படி நீங்கள் அவனுக்காக மீட்கும்பொருளை வாங்கக் 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அடைக்கலப்பட்டணத்துக்கு ஓடிப்போனவன் ஆசாரியன் மரணமடையாததற்கு முன்னே தன் நாட்டிற்குத் திரும்பிவரும்படி நீங்கள் அவனுக்காக மீட்கும்பொருளை வாங்கக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இருக்கும் தேசத்தைப் பரிசுத்தக் குலைச்சலாக்காதிருங்கள்; இரத்தம் தேசத்தைத் தீட்டுப்படுத்தும்; இரத்தம் சிந்தினவனுடைய இரத்தத்தினாலேயொழிய, வேறொன்றினாலும் தேசத்திலே சிந்துண்ட இரத்தத்திற்காகப் பாவநிவிர்த்திய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இருக்கும் தேசத்தைப் பரிசுத்தக் குலைச்சலாக்காதிருங்கள்; இரத்தம் தேசத்தைத் தீட்டுப்படுத்தும்; இரத்தம் சிந்தினவனுடைய இரத்தத்தினாலேயொழிய, வேறொன்றினாலும் தேசத்திலே சிந்துண்ட இரத்தத்திற்காகப் பாவநிவிர்த்திய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இருக்கும் தேசத்தைப் பரிசுத்தக் குலைச்சலாக்காதிருங்கள்; இரத்தம் தேசத்தைத் தீட்டுப்படுத்தும்; இரத்தம் சிந்தினவனுடைய இரத்தத்தினாலேயொழிய, வேறொன்றினாலும் தேசத்திலே சிந்துண்ட இரத்தத்திற்காகப் பாவநிவிர்த்திய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குடியிருக்கும் என் வாசஸ்தலமாகிய தேசத்தைத் தீட்டுப்படுத்தவேண்டாம்; கர்த்தராகிய நான் இஸ்ரவேல் புத்திரர் நடுவே வாசம்பண்ணுகிறேன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குடியிருக்கும் என் வாசஸ்தலமாகிய தேசத்தைத் தீட்டுப்படுத்தவேண்டாம்; கர்த்தராகிய நான் இஸ்ரவேல் புத்திரர் நடுவே வாசம்பண்ணுகிறேன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ிகோவின் அருகே யோர்தானைச் சேர்ந்த மோவாபின் சமனான வெளிகளிலே கர்த்தர் மோசேயை நோக்க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ிகோவின் அருகே யோர்தானைச் சேர்ந்த மோவாபின் சமனான வெளிகளிலே கர்த்தர் மோசேயை நோக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தங்கள் காணியாட்சியாகிய சுதந்தரத்திலே லேவியருக்குக் குடியிருக்கும்படி பட்டணங்களைக் கொடுக்கவேண்டும் என்று அவர்களுக்குக் கட்டளையிடு; அந்தப் பட்டணங்களைச் சூழ்ந்திருக்கிற வெளிநிலங்களையும் லேவியருக்குக் கொட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தங்கள் காணியாட்சியாகிய சுதந்தரத்திலே லேவியருக்குக் குடியிருக்கும்படி பட்டணங்களைக் கொடுக்கவேண்டும் என்று அவர்களுக்குக் கட்டளையிடு; அந்தப் பட்டணங்களைச் சூழ்ந்திருக்கிற வெளிநிலங்களையும் லேவியருக்குக் கொட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ங்கள் அவர்கள் குடியிருப்பதற்கும், அவைகளைச் சூழ்ந்த வெளிநிலங்கள் அவர்களுடைய ஆடுமாடுகளுக்கும், அவர்களுடைய ஆஸ்திகளுக்கும், அவர்களுடைய சகல மிருக ஜீவன்களுக்கும் குறிக்கப்ப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ங்கள் அவர்கள் குடியிருப்பதற்கும், அவைகளைச் சூழ்ந்த வெளிநிலங்கள் அவர்களுடைய ஆடுமாடுகளுக்கும், அவர்களுடைய ஆஸ்திகளுக்கும், அவர்களுடைய சகல மிருக ஜீவன்களுக்கும் குறிக்கப்ப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லேவியருக்குக் கொடுக்கும் பட்டணங்களைச் சூழ்ந்த வெளிநிலங்கள் பட்டணத்தின் மதில்தொடங்கி, வெளியிலே சுற்றிலும் ஆயிரமுழ தூரத்துக்கு எட்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ட்டணம் மத்தியில் இருக்க, பட்டணத்தின் வெளிப்புறந்தொடங்கி, கிழக்கே இரண்டாயிரமுழமும், தெற்கே இரண்டாயிரமுழமும், மேற்கே இரண்டாயிரமுழமும், வடக்கே இரண்டாயிரமுழமும் அளந்துவிடக்கடவீர்கள்; இது அவர்கள் பட்டணங்களுக்கு வெளிநிலங்கள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ட்டணம் மத்தியில் இருக்க, பட்டணத்தின் வெளிப்புறந்தொடங்கி, கிழக்கே இரண்டாயிரமுழமும், தெற்கே இரண்டாயிரமுழமும், மேற்கே இரண்டாயிரமுழமும், வடக்கே இரண்டாயிரமுழமும் அளந்துவிடக்கடவீர்கள்; இது அவர்கள் பட்டணங்களுக்கு வெளிநிலங்கள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ட்டணம் மத்தியில் இருக்க, பட்டணத்தின் வெளிப்புறந்தொடங்கி, கிழக்கே இரண்டாயிரமுழமும், தெற்கே இரண்டாயிரமுழமும், மேற்கே இரண்டாயிரமுழமும், வடக்கே இரண்டாயிரமுழமும் அளந்துவிடக்கடவீர்கள்; இது அவர்கள் பட்டணங்களுக்கு வெளிநிலங்கள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லேவியருக்குக் கொடுக்கும் பட்டணங்களில் அடைக்கலத்துக்காக ஆறு பட்டணங்கள் இருக்கவேண்டும்; கொலைசெய்தவன் அங்கே தப்பி ஓடிப்போகிறதற்கு அவைகளைக் குறிக்கக்கடவீர்கள்; அவைகளையல்லாமல், நாற்பத்திரண்டு பட்டணங்களை அவர்களுக்குக் கொட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லேவியருக்குக் கொடுக்கும் பட்டணங்களில் அடைக்கலத்துக்காக ஆறு பட்டணங்கள் இருக்கவேண்டும்; கொலைசெய்தவன் அங்கே தப்பி ஓடிப்போகிறதற்கு அவைகளைக் குறிக்கக்கடவீர்கள்; அவைகளையல்லாமல், நாற்பத்திரண்டு பட்டணங்களை அவர்களுக்குக் கொட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லேவியருக்குக் கொடுக்கும் பட்டணங்களில் அடைக்கலத்துக்காக ஆறு பட்டணங்கள் இருக்கவேண்டும்; கொலைசெய்தவன் அங்கே தப்பி ஓடிப்போகிறதற்கு அவைகளைக் குறிக்கக்கடவீர்கள்; அவைகளையல்லாமல், நாற்பத்திரண்டு பட்டணங்களை அவர்களுக்குக் கொடு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லேவியருக்குக் கொடுக்கவேண்டிய பட்டணங்களெல்லாம் நாற்பத்தெட்டுப் பட்டணங்களும் அவைகளைச் சூழ்ந்த வெளிநிலங்கள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இஸ்ரவேல் புத்திரரின் சுதந்தரத்திலிருந்து அந்தப் பட்டணங்களைப்பிரித்துக் கொடுக்கும்போது, அதிகமுள்ளவர்களிடத்திலிருந்து அதிகமும், கொஞ்சமுள்ளவர்களிடத்திலிருந்து கொஞ்சமும் பிரித்துக்கொடுக்கவேண்டும்; அவரவர் சுதந்தரித்துக்கொண்ட சுதந்தரத்தின்படியே தங்கள் பட்டணங்களில் லேவியருக்குக் கொடுக்கக்கடவ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இஸ்ரவேல் புத்திரரின் சுதந்தரத்திலிருந்து அந்தப் பட்டணங்களைப்பிரித்துக் கொடுக்கும்போது, அதிகமுள்ளவர்களிடத்திலிருந்து அதிகமும், கொஞ்சமுள்ளவர்களிடத்திலிருந்து கொஞ்சமும் பிரித்துக்கொடுக்கவேண்டும்; அவரவர் சுதந்தரித்துக்கொண்ட சுதந்தரத்தின்படியே தங்கள் பட்டணங்களில் லேவியருக்குக் கொடுக்கக்கடவ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கர்த்தர் மோசேயை நோக்கி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ோடே சொல்லவேண்டியது என்னவென்றால்: நீங்கள் யோர்தானைக் கடந்து, கானான்தேசத்தில் பிரவேசிக்கும்போ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ைப்பிசகாய் ஒருவனைக் கொன்று போட்டவன் ஓடிப்போயிருக்கத்தக்க அடைக்கலப்பட்டணங்களாகச் சில பட்டணங்களைக் குறிக்கக்கட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ைப்பிசகாய் ஒருவனைக் கொன்று போட்டவன் ஓடிப்போயிருக்கத்தக்க அடைக்கலப்பட்டணங்களாகச் சில பட்டணங்களைக் குறிக்கக்கட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ைசெய்தவன் நியாயசபையிலே நியாயம் விசாரிக்கப்படுமுன் சாகாமல், பழிவாங்குகிறவன் கைக்குத் தப்பிப்போயிருக்கும்படி, அவைகள் உங்களுக்கு அடைக்கலப்பட்டணங்களாய் இருக்கக்கடவ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ைசெய்தவன் நியாயசபையிலே நியாயம் விசாரிக்கப்படுமுன் சாகாமல், பழிவாங்குகிறவன் கைக்குத் தப்பிப்போயிருக்கும்படி, அவைகள் உங்களுக்கு அடைக்கலப்பட்டணங்களாய் இருக்கக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கொடுக்கும் பட்டணங்களில் ஆறு பட்டணங்கள் அடைக்கலத்துக்காக இருக்க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ர்தானுக்கு இப்புறத்தில் மூன்று பட்டணங்களையும், கானான்தேசத்தில் மூன்று பட்டணங்களையும் கொடுக்கவேண்டும், அவைகள் அடைக்கலப்பட்டணங்களா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ர்தானுக்கு இப்புறத்தில் மூன்று பட்டணங்களையும், கானான்தேசத்தில் மூன்று பட்டணங்களையும் கொடுக்கவேண்டும், அவைகள் அடைக்கலப்பட்டணங்கள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ைப்பிசகாய் ஒருவனைக் கொன்றவன் எவனோ, அவன் அங்கே ஓடிப்போயிருக்கும்படிக்கு, அந்த ஆறு பட்டணங்களும் இஸ்ரவேல் புத்திரருக்கும் உங்கள் நடுவே இருக்கும் பரதேசிக்கும் அந்நியனுக்கும் அடைக்கலப்பட்டணங்களாய் இ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ைப்பிசகாய் ஒருவனைக் கொன்றவன் எவனோ, அவன் அங்கே ஓடிப்போயிருக்கும்படிக்கு, அந்த ஆறு பட்டணங்களும் இஸ்ரவேல் புத்திரருக்கும் உங்கள் நடுவே இருக்கும் பரதேசிக்கும் அந்நியனுக்கும் அடைக்கலப்பட்டணங்களாய் இருக்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ைப்பிசகாய் ஒருவனைக் கொன்றவன் எவனோ, அவன் அங்கே ஓடிப்போயிருக்கும்படிக்கு, அந்த ஆறு பட்டணங்களும் இஸ்ரவேல் புத்திரருக்கும் உங்கள் நடுவே இருக்கும் பரதேசிக்கும் அந்நியனுக்கும் அடைக்கலப்பட்டணங்களாய் இருக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இருப்பு ஆயுதத்தினால் ஒருவனை வெட்டினதினால் அவன் செத்துப்போனால், வெட்டினவன் கொலைபாதகனாயிருக்கிறான்; கொலைபாதகன் கொலைசெய்யப்பட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இருப்பு ஆயுதத்தினால் ஒருவனை வெட்டினதினால் அவன் செத்துப்போனால், வெட்டினவன் கொலைபாதகனாயிருக்கிறான்; கொலைபாதகன் கொலைசெய்யப்பட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ஒரு கல்லை எடுத்து, சாகத்தக்கதாக ஒருவன்மேல் எறிகிறதினாலே அவன் செத்துப்போனால், கல்லெறிந்தவன் கொலைபாதகனாயிருக்கிறான், அவன் கொலைசெய்யப்பட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ஒரு கல்லை எடுத்து, சாகத்தக்கதாக ஒருவன்மேல் எறிகிறதினாலே அவன் செத்துப்போனால், கல்லெறிந்தவன் கொலைபாதகனாயிருக்கிறான், அவன் கொலைசெய்யப்பட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ஒரு கல்லை எடுத்து, சாகத்தக்கதாக ஒருவன்மேல் எறிகிறதினாலே அவன் செத்துப்போனால், கல்லெறிந்தவன் கொலைபாதகனாயிருக்கிறான், அவன் கொலைசெய்யப்பட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தன் கையில் ஒரு மர ஆயுதத்தை எடுத்து, சாகத்தக்கதாக ஒருவனை அடித்ததினால் அவன் செத்துப்போனால், அடித்தவன் கொலைபாதகனாயிருக்கிறான்; கொலைபாதகன் கொலைசெய்யப்பட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தன் கையில் ஒரு மர ஆயுதத்தை எடுத்து, சாகத்தக்கதாக ஒருவனை அடித்ததினால் அவன் செத்துப்போனால், அடித்தவன் கொலைபாதகனாயிருக்கிறான்; கொலைபாதகன் கொலைசெய்யப்பட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தன் கையில் ஒரு மர ஆயுதத்தை எடுத்து, சாகத்தக்கதாக ஒருவனை அடித்ததினால் அவன் செத்துப்போனால், அடித்தவன் கொலைபாதகனாயிருக்கிறான்; கொலைபாதகன் கொலைசெய்யப்பட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ழிவாங்கவேண்டியவனே கொலைபாதகனைக் கொல்லவேண்டும்; அவனைக் கண்டமாத்திரத்தில் அவனைக் கொன்றுபோடலா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பகையினால் ஒருவனை விழத்தள்ளினதினாலாயினும், பதுங்கியிருந்து அவன் சாகத்தக்கதாய் அவன்மேல் ஏதாகிலும் எறிந்ததினாலாயின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பகையினால் ஒருவனை விழத்தள்ளினதினாலாயினும், பதுங்கியிருந்து அவன் சாகத்தக்கதாய் அவன்மேல் ஏதாகிலும் எறிந்ததினாலாயின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பகையினால் ஒருவனை விழத்தள்ளினதினாலாயினும், பதுங்கியிருந்து அவன் சாகத்தக்கதாய் அவன்மேல் ஏதாகிலும் எறிந்ததினாலாயின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ப் பகைத்து, தன் கையினால் அடித்ததினாலாயினும், அவன் செத்துப்போனால், அடித்தவன் கொலைபாதகன்; அவன் கொலைசெய்யப்படவேண்டும் பழிவாங்குகிறவன் கொலைபாதகனைக் கண்டமாத்திரத்தில் கொன்றுபோடலா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ப் பகைத்து, தன் கையினால் அடித்ததினாலாயினும், அவன் செத்துப்போனால், அடித்தவன் கொலைபாதகன்; அவன் கொலைசெய்யப்படவேண்டும் பழிவாங்குகிறவன் கொலைபாதகனைக் கண்டமாத்திரத்தில் கொன்றுபோடலா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பகையொன்றும் இல்லாமல் சடுதியில் ஒருவனைத் தள்ளி விழப்பண்ணினதினாலாயினும், பதுங்கியிராமல் யாதொரு ஆயுதத்தை அவன்மேல் பட எறிந்ததினாலாயின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பகையொன்றும் இல்லாமல் சடுதியில் ஒருவனைத் தள்ளி விழப்பண்ணினதினாலாயினும், பதுங்கியிராமல் யாதொரு ஆயுதத்தை அவன்மேல் பட எறிந்ததினாலாயின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பகையொன்றும் இல்லாமல் சடுதியில் ஒருவனைத் தள்ளி விழப்பண்ணினதினாலாயினும், பதுங்கியிராமல் யாதொரு ஆயுதத்தை அவன்மேல் பட எறிந்ததினாலாயின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பகையொன்றும் இல்லாமல் சடுதியில் ஒருவனைத் தள்ளி விழப்பண்ணினதினாலாயினும், பதுங்கியிராமல் யாதொரு ஆயுதத்தை அவன்மேல் பட எறிந்ததினாலாயின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க்குப் பகைஞனாயிராமலும் அவனுக்குத் தீங்கு செய்ய நினையாமலுமிருக்கையில், ஒருவனைக் கொன்றுபோடத்தக்க ஒரு கல்லினால் அவனைக்காணாமல் எறிய, அது அவன்மேல் பட்டதினாலாயினும், அவன் செத்துப்போனால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க்குப் பகைஞனாயிராமலும் அவனுக்குத் தீங்கு செய்ய நினையாமலுமிருக்கையில், ஒருவனைக் கொன்றுபோடத்தக்க ஒரு கல்லினால் அவனைக்காணாமல் எறிய, அது அவன்மேல் பட்டதினாலாயினும், அவன் செத்துப்போ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দি সে রকম হয়, তাহলে মণ্ডলীকে অবশ্যই স্থির করতে হবে কি করা উচিত্‌| মণ্ডলীর আদালত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ান্ত নেবে যে মৃত ব্যক্তির পরিবারের কোনো সদস্য সেই ব্যক্তিকে হত্যা করতে পারে ক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ণ্ডলী যদি মৃত ব্যক্তির পরিবারের কাছ থেকে খুনীকে রক্ষা করার সিদ্ধান্ত নেয, তাহলে মণ্ডলী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তার সুরক্ষার শহরে ফিরিযে নিয়ে যাবে এবং পবিত্র তেলের দ্বারা অভিষিক্ত মহাযাজক মারা য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হত্যাকারী অবশ্যই সেখান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সেই ব্যক্তি তার শহরের সুরক্ষার সীমানার বাইরে অবশ্য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দি সে সেই সীমানাগুলোর বাইরে যায়, এবং যদি মৃত ব্যক্তির পরিবারের কোনো সদস্য তাকে ধরতে পা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হত্যা করে, তাহলে সেই সদস্য এই হত্যার জন্য দোষ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ে ব্যক্তি দুর্ঘটনাক্রমে কোনো একজনকে হত্যা করেছিল, সে মহাযাজক মারা যাওয়া পর্য়ন্ত অবশ্য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ক্ষার শহরে থাকবে| মহাযাজক মারা যাওয়ার পরে সে তার নিজের জায়গায় ফিরে য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ার লোকদের সমস্ত শহরে চিরকালের জন্য ঐগুলোই বিচার বিধ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যদি সেখানে কযেকজন সাক্ষী থাকে তাহলেই একজন হত্যাকারীকে মৃত্যুদণ্ড দেওয়া উচিত্‌| শুধুমাত্র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ী থাকলে কোনো ব্যক্তিকেই মৃত্যুদণ্ড দেওয়া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যদি কোনো ব্যক্তি খুনী হয়, তাহলে তাকে অবশ্যই মৃত্যুদণ্ড দেওয়া উচিত্‌| অর্থ গ্রহণ কর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র কোনো প্রকার পরিবর্তন করো না| সেই খুনীকে অবশ্যই হত্যা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যদি কোনো ব্যক্তি কাউকে হত্যা করে সুরক্ষার শহরের কোনো একটিতে পালিয়ে যায়, তাহলে তাকে বাড়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যেতে দেওয়ার জন্য কোনো অর্থ গ্রহণ করো না| মহাযাজক মারা যাওয়া পর্য়ন্ত সেই ব্যক্তি অবশ্য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নিরাপরাধের রক্তে তোমার দেশের সর্বনাশ হতে দিও না| যদি কোনো ব্যক্তি কাউকে হত্যা করে, তাহল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াধের একমাত্র শাস্তি হল সেই খুনীর মৃত্যুদণ্ড| অন্য কোনো প্রকার শাস্তিই দেশকে সেই অপরাধ থেকে ম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প্রভু! আমি ইস্রায়েলের লোকদের সঙ্গে বাস করি| আমিও সেই দেশে থাকবো, সুতরাং নিরপরাধ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তে এটিকে অপবিত্র ক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র সঙ্গে কথা বললেন| এটি হয়েছিল যিরীহোর অপর পারে যর্দন নদীর কাছে মোয়াবের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য| প্রভু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বলো, তাদের জমির অংশ থেকে কিছু শহর লেবীয়দের দিতে| ইস্রায়েলের লোকদের উচিত্‌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শহর এবং তার আশেপাশের পশুচারণের উপযোগী জমিগুলি লেবীয়দের দিয়ে দেও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েবীয়রা ঐ সমস্ত শহরে বাস করতে সক্ষম হবে| আর লেবীয়দের সমস্ত গোরু এবং অন্যান্য পশু ঐ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েপাশের চারণোপয়োগী ভূমি থেকে খাদ্য সংগ্রহ করতে সক্ষম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ে পরিমাণ জমি তোমরা লেবীয়দের দেবে, তা হল শহরের প্রাচীরের থেকে 1,500 ফুট বাইরের সমস্ত জম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ছাড়াও শহরের পূর্বদিকের 3,000 ফুট দূরত্ব পর্য়ন্ত সমস্ত জমি, শহরের পশ্চিম দিকের 3,000 ফুট দূর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সমস্ত জমি, এবং শহরের উত্তর দিকে 3,000 ফুট দূরত্ব পর্য়ন্ত সমস্ত জমি লেবীয়দের হবে| (ঐ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র মাঝখানে শহরটি থাকব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শহরগুলোর মধ্যে ছয়টি শহর হবে নিরাপত্তার জন্য| যদি কোনো ব্যক্তি ঘটনাচক্রে কাউকে হত্যা করে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্যক্তি তার নিরাপত্তার জন্য ঐ সমস্ত শহরে পালিয়ে যেতে পারে| ঐ ছয়টি শহর ছাড়াও তোমরা লেব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ও 42 টি শহর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ুতরাং তোমরা মোট 48 টি শহর লেবীয়দের দেবে| ঐ শহরগুলোর চারধারের জমিও তোমরা তাদের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ের বড় পরিবারগুলি জমির বড় অংশ পাবে| ছোটো পরিবারগোষ্ঠীগুলি জমির ছোট অংশ পাবে| সুতরাং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গুলি বেশী শহর এবং ছোট পরিবারগোষ্ঠীগুলি কম শহর লেবীয়দের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পর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লোকদের বল: তোমরা যর্দন নদী পার হয়ে যখন কনান দেশে প্রবেশ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সুরক্ষার শহর হিসাবে তোমরা অবশ্যই কিছু শহর বেছে নেবে| যদি কোনো ব্যক্তি ঘটনাচক্রে অন্য কাউ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ে, তাহলে সে তার সুরক্ষার জন্য ঐ শহরগুলোর যে কোনো একটিতে পালিয়ে য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ৃত ব্যক্তির পরিবারের যারা প্রতিশোধ নিতে চায এমন যে কারো কাছ থেকে সে নিরাপদে থাকতে পারবে| আদা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বিচার হওয়া পর্য়ন্ত সে নিরাপদ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খানে ছয়টি সুরক্ষার শহর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 শহরগুলোর মধ্যে তিনটি শহর যর্দন নদীর পূর্ব দিকে থাকবে এবং তিন থাকবে যর্দন নদীর পশ্চিমে কন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ের নাগরিকদের জন্য এবং বিদেশী ও পর্য়টকদের জন্য ঐ শহরগুলো হবে নিরাপদ জায়গা| ঐ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মধ্যে কোনো ব্যক্তি যদি ঘটনাচক্রে কাউকে হত্যা করে তবে সে ঐ শহরগুলোর যে কোনো একটিতে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সক্ষম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দি কোনো ব্যক্তি লোহার অস্ত্র ব্যবহার করে কাউকে এমন আঘাত করে যে সেই ব্যক্তি মারা যায়, তব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অবশ্যই ম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কোনো ব্যক্তি এমন কোনো প্রস্তরখণ্ড নেয এবং তা দিয়ে যদি সে কাউকে হত্যা করে, তাহল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অবশ্যই মরতে হবে| (কিন্তু প্রস্তরখণ্ডটি যেন অবশ্যই সেই পরিমাপের হয় যেটিকে লোক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কাজে সাধারণভাবে ব্যবহার করা যেতে পার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কোনো ব্যক্তি কাউকে হত্যা করার জন্য কোনো কাঠের টুকরো ব্যবহার করে, যা দিয়ে হত্যা করা য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ই ব্যক্তিকে অবশ্যই মরতে হবে| (কাঠের টুকরোটি যেন অবশ্যই একটি অস্ত্র হয় যেটিকে লোকরা সাধারণতঃ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হত্যা করার কাজে ব্যবহার কর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ৃত ব্যক্তির পরিবারের একজন সদস্য সেই হত্যাকারীর পেছনে তাড়া করে তাকে হত্যা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কোন ব্যক্তি যদি তার হাত দিয়ে কাউকে এমন আঘাত করে যে তার মৃত্যু হয় অথবা যদি সে কাউকে ধাক্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হত্যা করে বা যদি কোনো কিছু ছুঁড়ে তাকে হত্যা করে এবং হত্যাকারী সেটি ঘৃণাবশতঃ করে তাহলে স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ন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কে অবশ্যই হত্যা করা উচিত্‌| মৃত ব্যক্তির পরিবারের যে কোনো একজন সদস্য সেই হত্যাকা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্চাদ্ধাবন করে তাকে হত্যা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কিন্তু একজন ব্যক্তি দুর্ভাগ্যবশতঃ অন্য কোনো ব্যক্তিকে হত্যা করতে পারে| সেই ব্যক্তি নি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ঘৃণা করত না, এটি কেবলমাত্র একটি দুর্ঘটনা ছিল| অথবা, একজন ব্যক্তি কোনো কিছু ছুঁড়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দুর্ঘটনাক্রমে অন্য কোনো ব্যক্তিকে হত্যা করতে পারে যদিও সে কাউকে হত্যা করার জন্য পরিকল্প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থবা যার দ্বারা মারা যায় এমন কোন পাথর না দেখে কারোর উপরে ফেলে এবং সেই পাথরখণ্ডটির আঘাতে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টি খুন হয় অথচ সেই ব্যক্তি কাউকে হত্যা করার জন্য পরিকল্পনা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2026-10-20T03:32:28Z</dcterms:created>
  <dcterms:modified xsi:type="dcterms:W3CDTF">2026-10-20T03:32:28Z</dcterms:modified>
  <dc:title>গণনা পুস্তক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