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் சுண்ணாம்பைப்போல நீற்றப்படுவார்கள்; வெட்டப்பட்ட முட்செடிகளைப்போலத் தீயில் எரிக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் சுண்ணாம்பைப்போல நீற்றப்படுவார்கள்; வெட்டப்பட்ட முட்செடிகளைப்போலத் தீயில் எரிக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ரத்திலுள்ளவர்களே, நான் செய்கிறதைக் கேளுங்கள்; சமீபத்திலிருக்கிறவர்களே என் பராக்கிரமத்தை அறிந்துகொள்ளுங்கள் என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ரத்திலுள்ளவர்களே, நான் செய்கிறதைக் கேளுங்கள்; சமீபத்திலிருக்கிறவர்களே என் பராக்கிரமத்தை அறிந்துகொள்ளுங்கள் என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யாதிப்பட்டிருக்கிறேன் என்று நகரவாசிகள் சொல்வதில்லை; அதில் வாசமாயிருக்கிற ஜனத்தின் அக்கிரமம் மன்னிக்கப்பட்ட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ளியின் சத்தத்தினாலே ஜனங்கள் அலைந்தோடி, நீர் எழுந்திருக்கும்போது ஜாதிகள் சிதறடிக்கப்ப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ளியின் சத்தத்தினாலே ஜனங்கள் அலைந்தோடி, நீர் எழுந்திருக்கும்போது ஜாதிகள் சிதறடிக்க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ருடைய பராக்கிரமசாலிகள் வெளியிலே அலறுகிறார்கள்; சமாதானத்து ஸ்தானாபதிகள் மனங்கசந்து அழ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স্তা ধ্বংস হয়ে গিয়েছে| পথ দিয়ে কেউ হাঁটছে না| মানুষ তাদের তৈরি চুক্তি ভঙ্গ করেছে|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্য, প্রমাণ কোন কিছুই বিশ্বাস করতে চাইছে না| কেউ কাউকে শ্রদ্ধা কর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েশ রুগ্ন ও মৃতপ্রায| লিবানোন মারা যাচ্ছে| শারোণ উপত্যকা শুষ্ক ও শূন্য| একদা বাশন ও কর্ম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গাছ জন্মাত, কিন্তু এখন শুকনো ও শূ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বলেন, “আমি এখন উঠে দাঁড়াব এবং আমার মহত্ব দেখাব| এখন আমি মানুষের কাছে গুরুত্বপূর্ণ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অরয়োজনীয় কাজ করেছ| সেই সব কাজ হল খড় এবং খড়কুটোর মতো| সেই সবের কোন মূল্য নে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আগুনের মত হবে এবং তা তোমাদের পো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লোকদের পোড়ানো হবে যতক্ষণ না তাদের হাড় চুনে পরিণত হয়| লোকরা কাঁটা ও বুনো আগাছার মত দ্রুত প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োমরা দূর দেশের লোক আমার কর্মের কথা শোন, তোমরা যে সব লোকরা আমার কাছে আছো তারা আমা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জ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িয়োনের পাপীরা ভীত| যারা ভুল কাজ করেছিল তারা ভয়ে কাঁপছে| তারা বলছে, “এই ধ্বংসাত্মক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আমাদের কেউ কি বাঁচাতে পারবে? এই অনন্ত আগুনের কাছে কে বাস করতে পার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ালো সত্‌ মানুষরা অন্যের টাকায লোভ দেয় না| তাই তারা ঐ আগুনের মধ্যেও বসবাস করতে পারবে|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ঘুষ নেয না, যারা অন্য লোককে খুন করার পরিকল্পনার কথা শুনতে চায় না, যারা খারাপ কাজের পরিকল্প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গ্রহ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ও উচ্চস্থানে নিরাপদে বাস করবে| উঁচু কেল্লার দ্বারা তারা সুরক্ষিত থাকবে| এই সব লোকদের কাছ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জল ও খাবার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দের চোখ রাজাকে তাঁর সৌন্দর্য়্য়ে দেখতে পাবে| তোমরা অনেক দূরের সেই ভূখণ্ডটি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তোমাদের অতীতের সমস্যার কথা ভাববে| তোমরা ভাববে, “কোথায় গেল সেই বিদেশীরা যারা কথা বল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থা বুঝতাম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োথায় সেই ভিনদেশী কর্মী ও কর আদাযকারীর দল? কোথায় গেল সেই চররা যারা আমাদের প্রতি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গগুলির গণনা করত? তারা সবাই চলে গি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িয়োনের দিকে তাকাও| এই শহরটি আমাদের ধর্মীয় ছুটির দিনের জন্য| জেরুশালেমের দিকে তাকাও যা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বিশ্রামের জায়গা| জেরুশালেম একটা তাঁবুর মতো যাকে কখনও সরানো যাবে না| যে পেরেকগুল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িষ্ট জায়গায় ধরে রেখেছে তাদের কখনও উপড়ে ফেলা যাবে না| তার দড়িগুলি কখনো ছিঁড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রণ প্রভু সর্বশক্তিমান সেখানে রয়েছেন| এই দেশ ছোট ও বড় নদী বেষ্টিত জায়গ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ই নদীগুলিতে শএুর নৌকা বা শক্তিশালী জাহাজ থাকবে না| তোমরা যারা এই নৌকোগুলোতে কাজ কর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ই দড়িগুলি নিয়ে কাজ করা বন্ধ করে দিতে পারো| তোমরা মাস্তুলকে যথেষ্ট শক্তিশালী করতে পা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তোমাদের পাল খুলতে পারবে না| কারণ প্রভু আমাদের বিচারক| প্রভু আমাদের বিধি প্রণেতা| 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রাজা| তিনি আমাদের রক্ষা করেন| তাই তিনি আমাদের যথেষ্ট সম্পদ দেবেন| এমনকি পঙ্গু লোকরা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প্রচুর সম্পদ লাভ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খানে বাস করা কোনও লোকই বলবে না যে “আমি রুগ্ন|” পাপমুক্ত লোকরাই সেখান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দেখ! তোমরা যারা তোমাদের কাছ থেকে কখনও কিছু চুরি করেনি, তাদের সঙ্গে ঝগড়া করো আর তাদের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রি করো| তোমরা সেই সব লোকের বিপক্ষে যাবে, যারা কখনো তোমাদের বিপক্ষে যায়নি| তাই যখন তোমরা চুরি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বে অন্য লোকরা তখন তোমাদের কাছ থেকে চুরি করবে| তোমরা যখন অন্যের বিপক্ষে যাওয়া বন্ধ করব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লোকরা তোমাদের বিপক্ষে যাওয়া শুরু করবে|তখন লোকরা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প্রভু আমাদের প্রতি সদয হোন| আমরা আপনার সাহায্যের জন্য অপেক্ষা করছি| প্রতিদিন সকালে আমাদের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 আমরা বিপদে পড়লে আমাদে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ার শক্তিশালী রব লোকদের ভয়চকিত করে| এবং তারা আপনার কাছ থেকে দূরে পালাতে চায়| আপনার মহ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গুলিকে পালিয়ে যেতে বাধ্য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ুদ্ধে তোমরা জিনিসপত্র চুরি করবে| সেই সব জিনিস তোমাদের কাছ থেকে নিয়ে নেওয়া হবে| অনেক অনেক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তারা তোমাদের ধনসম্পদ নিয়ে যাবে| এটা অনেকটা সেই সময়ের মতো হবে যখন পতঙ্গরা এসে শস্য ক্ষেত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সল খেয়ে ন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খুবই মহান| তিনি খুব উচ্চস্থানে বসবাস করেন| প্রভু সিয়োনকে সাধুতা এবং ধার্ম্মিকতায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েরুশালেম তুমি খুব ধনী| জেরুশালেমের লোক, তোমরা ঈশ্বরের জ্ঞান ও বিচক্ষণতা দ্বারা পরিপূর্ণ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রাণপ্রাপ্ত| তোমরা প্রভুকে শ্রদ্ধা কর এবং এটাই তোমাদের ধনী করেছে| সুতরাং তোমরা জান যে তোমরা স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অব্যাহত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শোন! বার্তাবাহকরা বাইরে কাঁদছে| যে সব বার্তাবাহকরা শান্তি আনছে তারাই খুব কাঁদ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2026-10-20T02:58:50Z</dcterms:created>
  <dcterms:modified xsi:type="dcterms:W3CDTF">2026-10-20T02:58:50Z</dcterms:modified>
  <dc:title>যিশাইয়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