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புறப்படுகிறதில்லை என்பீரேயாகில், கர்த்தர் எனக்குத் தெரியப்படுத்தின வார்த்தையாவத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எல்லா ஜனத்தோடும் சொல்லிக்கொண்டிருந்த வார்த்தைகளை மாத்தானின் குமாரனாகிய செப்பத்தியாவும், செலேமியாவின் குமாரனாகிய யூகாலும், மல்கியாவின் குமாரனாகிய பஸ்கூரும் 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தேக்கியா ராஜா: இதோ, அவன் உங்கள் கையில் இருக்கிறான்; உங்களுக்கு விரோதமாய் ராஜா ஒன்றும் செய்யக் கூடாது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தேக்கியா ராஜா: இதோ, அவன் உங்கள் கையில் இருக்கிறான்; உங்களுக்கு விரோதமாய் ராஜா ஒன்றும் செய்யக் கூடாது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பெத்மெலேக் ராஜாவின் அரமனையிலிருந்து புறப்பட்டுப்போய், ராஜாவை நோக்கி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ிதேக்கியா எரேமியாவை நோக்கி: இந்த வார்த்தைகளை ஒருவருக்கும் அறிவிக்கவேண்டாம்; அப்பொழுது நீ சாவ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ரேமியா, எருசலேம் பிடிபடுகிற நாள்மட்டாகக் காவற்சாலையின் முற்றத்தில் இருந்தான்; எருசலேம் பிடிபட்டுப்போனபோதும் அங்கேய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राजा ने एबेदमेलेक कूशी को यह आज्ञा दी कि यहां से तीस पुरुष साथ ले कर यिर्मयाह भविष्यद्वक्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मरने से पहिले गड़हे में से निकाल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सो एबेदमेलेक उतने पुरुषों को साथ ले कर राजभवन के भण्डार के तलघर में गया; और वहां से फटे-पुर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पड़े और चिथड़े ले कर यिर्मयाह के पास उस गड़हे में रस्सियों से उतार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एबेदमेलेक कूशी ने यिर्मयाह से कहा, ये पुराने कपड़े और चिथढ़े अपनी कांखों में रस्सियों के नीच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 ले। सो यिर्मयाह ने वैसा ह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उन्होंने यिर्मयाह को रस्सियों से खींच कर, गड़हे में से निकाला। और यिर्मयाह पहरे के आंग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िदकिय्याह राजा ने यिर्मयाह भविष्यद्वक्ता को यहोवा के भवन के तीसरे द्वार में अपने पास बुल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जा। और राजा ने यिर्मयाह से कहा, मैं तुझ से एक बात पुछता हूँ; मुझ से कुछ न छिप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िर्मयाह ने सिदकिय्याह से कहा, यदि मैं तुझे बताऊं, तो क्या तू मुझे मरवा न डालेगा? और चाहे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सम्मति भी दूं, तौभी तू मेरी न मान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सिदकिय्याह राजा ने अकेले में यिर्मयाह से शपथ खाई, यहोवा जिसने हमारा यह जीव रचा है, उसके जीव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सौगन्ध न मैं तो तुझे मरवा डालूंगा, और न उन मनुष्यों के वश में कर दूंगा जो तेरे प्राण के खोज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िर्मयाह ने सिदकिय्याह से कहा, सेनाओं का परमेश्वर यहोवा जो इस्राएल का परमेश्वर है, वह यों क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यदि तू बाबुल के राजा के हाकिमों के पास सचमुच निकल जाए, तब तो तेरा प्राण बचेगा, और यह नगर फूंक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, और तू अपने घराने समेत जीवित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परन्तु, यदि तू बाबुल के राजा के हाकिमों के पास न निकल जाए, तो यह नगर कसदियों के वश में कर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, ओर वे इसे फूंक देंगे, और तू उनके हाथ से बच न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सिदकिय्याह ने यिर्मयाह से कहा, जो यहूदी लोग कसदियोंके पास भाग गए हैं, मैं उन से डरता हूँ, ऐस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कि मैं उनके वश में कर दिया जाऊं और वे मुझ से ठट्ठ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िर्मयाह ने कहा, तू उनके वश में न कर दिया जाएगा; जो कुछ मैं तुझ से कहता हूँ उसे यहोवा की ब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झकर मान ले तब तेरा भला होगा, और तेरा प्राण बच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दि तू निकल जाना स्वीकार न करे तो जो बात यहोवा ने मुझे दर्शन के द्वारा बताई है, वह यह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जो वचन यिर्मयाह सब लोगों से कहता था, उन को मत्तान के पुत्र शपन्याह, पशहूर के पुत्र गदल्या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ेलेम्याह के पुत्र यूकल और मल्किय्याह के पुत्र पशहूर ने सु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देख, यहूदा के राजा के रनवास में जितनी स्त्रियां रह गई हैं, वे बाबुल के राजा के हाकिमों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 कर पहुंचाई जाएंगी, और वे तुझ से कहेंगी, तेरे मित्रों ने तुझे बहकाया, और उनकी इच्छा पूरी हो ग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ब तेरे पांव कीच में धंस गए तो वे पीछे फिर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, यहोवा यों कहता है कि जो कोई इस नगर में रहेगा वह तलवार, महंगी ओर मरी से मरेगा; परन्तु जो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सदियों के पास निकल भागे वह अपना प्राण बचा कर जीवित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होवा यों कहता है, यह नगर बाबुल के राजा की सेना के वश में कर दिया जाएगा और वह इस को ले 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इसलिये उन हाकिमों ने राजा से कहा कि उस पुरुष को मरवा डाल, क्योंकि वह जो इस नगर में बच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द्धाओं और अन्य सब लोगों से ऐसे ऐसे वचन कहता है जिस से उनके हाथ पांव ढीले हो जाते हैं। क्यों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ुष इस प्रजा के लोगों की भलाई नहीं वरन बुराई ही चा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सिदकिय्याह राजा ने कहा, सुनो, वह तो तुम्हारे वश में हे; क्योंकि ऐसा नहीं हो सकता कि राजा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कुछ कर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उन्होंने यिर्मयाह को ले कर राजपुत्र मल्किय्याह के उस गड़हे में जो पहरे के आंगन में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स्सियों से उतार कर डाल दिया। और उस गड़हे में पानी नहीं केवल दलदल था, और यिर्मयाह कीचड़ में धंस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 समय राजा बिन्यामीन के फाटक के पास बैठा था सो जब एबेदमेलेक कूशी ने जो राजभवन में एक खोज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ा, कि उन्होंने यिर्मयाह को गड़हे में डाल दिया है-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एबेदमेलेक राजभवन से निकल कर राजा से कहने ल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हे मेरे स्वामी, हे राजा, उन लोगों ने यिर्मयाह भविष्यद्वक्ता से जो कुछ किया है वह बुरा कि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उन्होंने उसको गड़हे में डाल दिया है; वहां वह भूख से मर जाएगा क्योंकि नगर में कुछ रोटी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ेरी सब स्त्रियां और लड़के-बाले कसदियों के पास निकाल कर पहुंचाए जाएंगे; और तू भी कसदियों के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न बचेगा, वरन तू पकड़ कर बाबुल के राजा के वश में कर दिया जाएगा ओर इस नगर के फूंके जाने का कारण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सिदकिय्याह ने यिर्मयाह से कहा, इन बातों को कोई न जानने पाए, तो तू मारा न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यदि हाकिम लोग यह सुन कर कि मैं ने तुझ से बातचीत की है तेरे पास आकर कहने लगें, हमें बता कि त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से क्या कहा, हम से कोई बात न छिपा, और हम तुझे न मरवा डालेंगे; और यह भी बता, कि राजा ने तुझ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ो तू उन से कहना, कि मैं ने राजा से गिड़गिड़ाकर बिनती की थी कि मुझे योनातान के घर में फिर बापि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भेज नहीं तो वहां मर ज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सब हाकिमों ने यिर्मयाह के पास आकर पूछा, और जैसा राजा ने उसको आज्ञा दी थी, ठीक वैसा ही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को उत्तर दिया। सो वे उस से और कुछ न बोले और न वह भेद खु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इस प्रकार जिस दिन यरूशलेम ले लिया गया उस दिन तक वह पहरे के आंगन ही में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2026-10-22T08:46:52Z</dcterms:created>
  <dcterms:modified xsi:type="dcterms:W3CDTF">2026-10-22T08:46:52Z</dcterms:modified>
  <dc:title>यिर्मयाह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